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Fave Script Bold Pro" pitchFamily="2"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F2F7D-4548-45C2-B4C0-9D199FF999B6}" v="69" dt="2022-07-24T03:28:10.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308" autoAdjust="0"/>
  </p:normalViewPr>
  <p:slideViewPr>
    <p:cSldViewPr snapToGrid="0">
      <p:cViewPr varScale="1">
        <p:scale>
          <a:sx n="42" d="100"/>
          <a:sy n="42" d="100"/>
        </p:scale>
        <p:origin x="217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CEF2F7D-4548-45C2-B4C0-9D199FF999B6}"/>
    <pc:docChg chg="undo redo custSel addSld delSld modSld">
      <pc:chgData name="Stan Cox" userId="9376f276357bfffd" providerId="LiveId" clId="{ECEF2F7D-4548-45C2-B4C0-9D199FF999B6}" dt="2022-07-24T03:28:10.797" v="10710"/>
      <pc:docMkLst>
        <pc:docMk/>
      </pc:docMkLst>
      <pc:sldChg chg="modSp mod">
        <pc:chgData name="Stan Cox" userId="9376f276357bfffd" providerId="LiveId" clId="{ECEF2F7D-4548-45C2-B4C0-9D199FF999B6}" dt="2022-07-23T23:09:25.179" v="26" actId="20577"/>
        <pc:sldMkLst>
          <pc:docMk/>
          <pc:sldMk cId="766608772" sldId="256"/>
        </pc:sldMkLst>
        <pc:spChg chg="mod">
          <ac:chgData name="Stan Cox" userId="9376f276357bfffd" providerId="LiveId" clId="{ECEF2F7D-4548-45C2-B4C0-9D199FF999B6}" dt="2022-07-23T23:09:25.179" v="26" actId="20577"/>
          <ac:spMkLst>
            <pc:docMk/>
            <pc:sldMk cId="766608772" sldId="256"/>
            <ac:spMk id="3" creationId="{E4DD9DC3-1C93-65A8-FFDB-5336824C4B9D}"/>
          </ac:spMkLst>
        </pc:spChg>
      </pc:sldChg>
      <pc:sldChg chg="modSp mod modAnim modNotesTx">
        <pc:chgData name="Stan Cox" userId="9376f276357bfffd" providerId="LiveId" clId="{ECEF2F7D-4548-45C2-B4C0-9D199FF999B6}" dt="2022-07-24T03:23:33.212" v="10249"/>
        <pc:sldMkLst>
          <pc:docMk/>
          <pc:sldMk cId="2235427173" sldId="257"/>
        </pc:sldMkLst>
        <pc:spChg chg="mod">
          <ac:chgData name="Stan Cox" userId="9376f276357bfffd" providerId="LiveId" clId="{ECEF2F7D-4548-45C2-B4C0-9D199FF999B6}" dt="2022-07-23T23:24:38.196" v="654" actId="20577"/>
          <ac:spMkLst>
            <pc:docMk/>
            <pc:sldMk cId="2235427173" sldId="257"/>
            <ac:spMk id="2" creationId="{66804595-05AC-A6B3-9655-6C0B5BD48B61}"/>
          </ac:spMkLst>
        </pc:spChg>
        <pc:spChg chg="mod">
          <ac:chgData name="Stan Cox" userId="9376f276357bfffd" providerId="LiveId" clId="{ECEF2F7D-4548-45C2-B4C0-9D199FF999B6}" dt="2022-07-23T23:43:04.366" v="1087" actId="20577"/>
          <ac:spMkLst>
            <pc:docMk/>
            <pc:sldMk cId="2235427173" sldId="257"/>
            <ac:spMk id="3" creationId="{E4DD9DC3-1C93-65A8-FFDB-5336824C4B9D}"/>
          </ac:spMkLst>
        </pc:spChg>
      </pc:sldChg>
      <pc:sldChg chg="del">
        <pc:chgData name="Stan Cox" userId="9376f276357bfffd" providerId="LiveId" clId="{ECEF2F7D-4548-45C2-B4C0-9D199FF999B6}" dt="2022-07-23T23:43:25.967" v="1088" actId="47"/>
        <pc:sldMkLst>
          <pc:docMk/>
          <pc:sldMk cId="546497714" sldId="258"/>
        </pc:sldMkLst>
      </pc:sldChg>
      <pc:sldChg chg="add del setBg">
        <pc:chgData name="Stan Cox" userId="9376f276357bfffd" providerId="LiveId" clId="{ECEF2F7D-4548-45C2-B4C0-9D199FF999B6}" dt="2022-07-23T23:43:46.906" v="1090"/>
        <pc:sldMkLst>
          <pc:docMk/>
          <pc:sldMk cId="998350062" sldId="258"/>
        </pc:sldMkLst>
      </pc:sldChg>
      <pc:sldChg chg="addSp delSp modSp add mod modNotesTx">
        <pc:chgData name="Stan Cox" userId="9376f276357bfffd" providerId="LiveId" clId="{ECEF2F7D-4548-45C2-B4C0-9D199FF999B6}" dt="2022-07-24T00:25:35.563" v="2378" actId="20577"/>
        <pc:sldMkLst>
          <pc:docMk/>
          <pc:sldMk cId="1700269884" sldId="258"/>
        </pc:sldMkLst>
        <pc:spChg chg="mod">
          <ac:chgData name="Stan Cox" userId="9376f276357bfffd" providerId="LiveId" clId="{ECEF2F7D-4548-45C2-B4C0-9D199FF999B6}" dt="2022-07-23T23:43:54.888" v="1116" actId="20577"/>
          <ac:spMkLst>
            <pc:docMk/>
            <pc:sldMk cId="1700269884" sldId="258"/>
            <ac:spMk id="2" creationId="{66804595-05AC-A6B3-9655-6C0B5BD48B61}"/>
          </ac:spMkLst>
        </pc:spChg>
        <pc:spChg chg="mod">
          <ac:chgData name="Stan Cox" userId="9376f276357bfffd" providerId="LiveId" clId="{ECEF2F7D-4548-45C2-B4C0-9D199FF999B6}" dt="2022-07-24T00:25:24.551" v="2369" actId="20577"/>
          <ac:spMkLst>
            <pc:docMk/>
            <pc:sldMk cId="1700269884" sldId="258"/>
            <ac:spMk id="3" creationId="{E4DD9DC3-1C93-65A8-FFDB-5336824C4B9D}"/>
          </ac:spMkLst>
        </pc:spChg>
        <pc:spChg chg="add del">
          <ac:chgData name="Stan Cox" userId="9376f276357bfffd" providerId="LiveId" clId="{ECEF2F7D-4548-45C2-B4C0-9D199FF999B6}" dt="2022-07-24T00:05:15.522" v="2014" actId="22"/>
          <ac:spMkLst>
            <pc:docMk/>
            <pc:sldMk cId="1700269884" sldId="258"/>
            <ac:spMk id="5" creationId="{E79AAE82-EF19-7F67-6726-0203EB4F0926}"/>
          </ac:spMkLst>
        </pc:spChg>
        <pc:spChg chg="add del">
          <ac:chgData name="Stan Cox" userId="9376f276357bfffd" providerId="LiveId" clId="{ECEF2F7D-4548-45C2-B4C0-9D199FF999B6}" dt="2022-07-24T00:05:20.218" v="2016" actId="22"/>
          <ac:spMkLst>
            <pc:docMk/>
            <pc:sldMk cId="1700269884" sldId="258"/>
            <ac:spMk id="7" creationId="{764996C5-C742-0068-0891-E9B7F64A4A28}"/>
          </ac:spMkLst>
        </pc:spChg>
      </pc:sldChg>
      <pc:sldChg chg="add del setBg">
        <pc:chgData name="Stan Cox" userId="9376f276357bfffd" providerId="LiveId" clId="{ECEF2F7D-4548-45C2-B4C0-9D199FF999B6}" dt="2022-07-24T00:05:30.225" v="2018"/>
        <pc:sldMkLst>
          <pc:docMk/>
          <pc:sldMk cId="229829059" sldId="259"/>
        </pc:sldMkLst>
      </pc:sldChg>
      <pc:sldChg chg="modSp add mod modAnim modNotesTx">
        <pc:chgData name="Stan Cox" userId="9376f276357bfffd" providerId="LiveId" clId="{ECEF2F7D-4548-45C2-B4C0-9D199FF999B6}" dt="2022-07-24T03:24:12.621" v="10256"/>
        <pc:sldMkLst>
          <pc:docMk/>
          <pc:sldMk cId="3385963905" sldId="259"/>
        </pc:sldMkLst>
        <pc:spChg chg="mod">
          <ac:chgData name="Stan Cox" userId="9376f276357bfffd" providerId="LiveId" clId="{ECEF2F7D-4548-45C2-B4C0-9D199FF999B6}" dt="2022-07-24T00:05:35.793" v="2030" actId="20577"/>
          <ac:spMkLst>
            <pc:docMk/>
            <pc:sldMk cId="3385963905" sldId="259"/>
            <ac:spMk id="2" creationId="{66804595-05AC-A6B3-9655-6C0B5BD48B61}"/>
          </ac:spMkLst>
        </pc:spChg>
        <pc:spChg chg="mod">
          <ac:chgData name="Stan Cox" userId="9376f276357bfffd" providerId="LiveId" clId="{ECEF2F7D-4548-45C2-B4C0-9D199FF999B6}" dt="2022-07-24T00:08:29.039" v="2364" actId="20577"/>
          <ac:spMkLst>
            <pc:docMk/>
            <pc:sldMk cId="3385963905" sldId="259"/>
            <ac:spMk id="3" creationId="{E4DD9DC3-1C93-65A8-FFDB-5336824C4B9D}"/>
          </ac:spMkLst>
        </pc:spChg>
      </pc:sldChg>
      <pc:sldChg chg="modSp add mod modNotesTx">
        <pc:chgData name="Stan Cox" userId="9376f276357bfffd" providerId="LiveId" clId="{ECEF2F7D-4548-45C2-B4C0-9D199FF999B6}" dt="2022-07-24T00:55:20.076" v="3876" actId="113"/>
        <pc:sldMkLst>
          <pc:docMk/>
          <pc:sldMk cId="86465714" sldId="260"/>
        </pc:sldMkLst>
        <pc:spChg chg="mod">
          <ac:chgData name="Stan Cox" userId="9376f276357bfffd" providerId="LiveId" clId="{ECEF2F7D-4548-45C2-B4C0-9D199FF999B6}" dt="2022-07-24T00:26:15.153" v="2397" actId="20577"/>
          <ac:spMkLst>
            <pc:docMk/>
            <pc:sldMk cId="86465714" sldId="260"/>
            <ac:spMk id="2" creationId="{66804595-05AC-A6B3-9655-6C0B5BD48B61}"/>
          </ac:spMkLst>
        </pc:spChg>
        <pc:spChg chg="mod">
          <ac:chgData name="Stan Cox" userId="9376f276357bfffd" providerId="LiveId" clId="{ECEF2F7D-4548-45C2-B4C0-9D199FF999B6}" dt="2022-07-24T00:54:59.923" v="3874" actId="113"/>
          <ac:spMkLst>
            <pc:docMk/>
            <pc:sldMk cId="86465714" sldId="260"/>
            <ac:spMk id="3" creationId="{E4DD9DC3-1C93-65A8-FFDB-5336824C4B9D}"/>
          </ac:spMkLst>
        </pc:spChg>
      </pc:sldChg>
      <pc:sldChg chg="add del setBg">
        <pc:chgData name="Stan Cox" userId="9376f276357bfffd" providerId="LiveId" clId="{ECEF2F7D-4548-45C2-B4C0-9D199FF999B6}" dt="2022-07-24T00:25:58.022" v="2380"/>
        <pc:sldMkLst>
          <pc:docMk/>
          <pc:sldMk cId="1878795834" sldId="260"/>
        </pc:sldMkLst>
      </pc:sldChg>
      <pc:sldChg chg="modSp add mod modNotesTx">
        <pc:chgData name="Stan Cox" userId="9376f276357bfffd" providerId="LiveId" clId="{ECEF2F7D-4548-45C2-B4C0-9D199FF999B6}" dt="2022-07-24T01:07:36.336" v="4553" actId="6549"/>
        <pc:sldMkLst>
          <pc:docMk/>
          <pc:sldMk cId="464791370" sldId="261"/>
        </pc:sldMkLst>
        <pc:spChg chg="mod">
          <ac:chgData name="Stan Cox" userId="9376f276357bfffd" providerId="LiveId" clId="{ECEF2F7D-4548-45C2-B4C0-9D199FF999B6}" dt="2022-07-24T00:55:56.863" v="3893" actId="20577"/>
          <ac:spMkLst>
            <pc:docMk/>
            <pc:sldMk cId="464791370" sldId="261"/>
            <ac:spMk id="2" creationId="{66804595-05AC-A6B3-9655-6C0B5BD48B61}"/>
          </ac:spMkLst>
        </pc:spChg>
        <pc:spChg chg="mod">
          <ac:chgData name="Stan Cox" userId="9376f276357bfffd" providerId="LiveId" clId="{ECEF2F7D-4548-45C2-B4C0-9D199FF999B6}" dt="2022-07-24T01:04:56.770" v="4507" actId="6549"/>
          <ac:spMkLst>
            <pc:docMk/>
            <pc:sldMk cId="464791370" sldId="261"/>
            <ac:spMk id="3" creationId="{E4DD9DC3-1C93-65A8-FFDB-5336824C4B9D}"/>
          </ac:spMkLst>
        </pc:spChg>
      </pc:sldChg>
      <pc:sldChg chg="add del setBg">
        <pc:chgData name="Stan Cox" userId="9376f276357bfffd" providerId="LiveId" clId="{ECEF2F7D-4548-45C2-B4C0-9D199FF999B6}" dt="2022-07-24T00:55:46.991" v="3878"/>
        <pc:sldMkLst>
          <pc:docMk/>
          <pc:sldMk cId="1623088352" sldId="261"/>
        </pc:sldMkLst>
      </pc:sldChg>
      <pc:sldChg chg="modSp add mod modAnim modNotesTx">
        <pc:chgData name="Stan Cox" userId="9376f276357bfffd" providerId="LiveId" clId="{ECEF2F7D-4548-45C2-B4C0-9D199FF999B6}" dt="2022-07-24T03:24:35.686" v="10259"/>
        <pc:sldMkLst>
          <pc:docMk/>
          <pc:sldMk cId="991016528" sldId="262"/>
        </pc:sldMkLst>
        <pc:spChg chg="mod">
          <ac:chgData name="Stan Cox" userId="9376f276357bfffd" providerId="LiveId" clId="{ECEF2F7D-4548-45C2-B4C0-9D199FF999B6}" dt="2022-07-24T01:12:43.390" v="4982" actId="20577"/>
          <ac:spMkLst>
            <pc:docMk/>
            <pc:sldMk cId="991016528" sldId="262"/>
            <ac:spMk id="2" creationId="{66804595-05AC-A6B3-9655-6C0B5BD48B61}"/>
          </ac:spMkLst>
        </pc:spChg>
        <pc:spChg chg="mod">
          <ac:chgData name="Stan Cox" userId="9376f276357bfffd" providerId="LiveId" clId="{ECEF2F7D-4548-45C2-B4C0-9D199FF999B6}" dt="2022-07-24T01:11:43.607" v="4962" actId="20577"/>
          <ac:spMkLst>
            <pc:docMk/>
            <pc:sldMk cId="991016528" sldId="262"/>
            <ac:spMk id="3" creationId="{E4DD9DC3-1C93-65A8-FFDB-5336824C4B9D}"/>
          </ac:spMkLst>
        </pc:spChg>
      </pc:sldChg>
      <pc:sldChg chg="add del setBg">
        <pc:chgData name="Stan Cox" userId="9376f276357bfffd" providerId="LiveId" clId="{ECEF2F7D-4548-45C2-B4C0-9D199FF999B6}" dt="2022-07-24T01:09:23.192" v="4555"/>
        <pc:sldMkLst>
          <pc:docMk/>
          <pc:sldMk cId="2047452694" sldId="262"/>
        </pc:sldMkLst>
      </pc:sldChg>
      <pc:sldChg chg="add del setBg">
        <pc:chgData name="Stan Cox" userId="9376f276357bfffd" providerId="LiveId" clId="{ECEF2F7D-4548-45C2-B4C0-9D199FF999B6}" dt="2022-07-24T01:13:01.066" v="4984"/>
        <pc:sldMkLst>
          <pc:docMk/>
          <pc:sldMk cId="138101642" sldId="263"/>
        </pc:sldMkLst>
      </pc:sldChg>
      <pc:sldChg chg="modSp add mod modNotesTx">
        <pc:chgData name="Stan Cox" userId="9376f276357bfffd" providerId="LiveId" clId="{ECEF2F7D-4548-45C2-B4C0-9D199FF999B6}" dt="2022-07-24T03:24:44.474" v="10260" actId="20577"/>
        <pc:sldMkLst>
          <pc:docMk/>
          <pc:sldMk cId="758412960" sldId="263"/>
        </pc:sldMkLst>
        <pc:spChg chg="mod">
          <ac:chgData name="Stan Cox" userId="9376f276357bfffd" providerId="LiveId" clId="{ECEF2F7D-4548-45C2-B4C0-9D199FF999B6}" dt="2022-07-24T03:24:44.474" v="10260" actId="20577"/>
          <ac:spMkLst>
            <pc:docMk/>
            <pc:sldMk cId="758412960" sldId="263"/>
            <ac:spMk id="2" creationId="{66804595-05AC-A6B3-9655-6C0B5BD48B61}"/>
          </ac:spMkLst>
        </pc:spChg>
        <pc:spChg chg="mod">
          <ac:chgData name="Stan Cox" userId="9376f276357bfffd" providerId="LiveId" clId="{ECEF2F7D-4548-45C2-B4C0-9D199FF999B6}" dt="2022-07-24T01:35:19.483" v="6372" actId="20577"/>
          <ac:spMkLst>
            <pc:docMk/>
            <pc:sldMk cId="758412960" sldId="263"/>
            <ac:spMk id="3" creationId="{E4DD9DC3-1C93-65A8-FFDB-5336824C4B9D}"/>
          </ac:spMkLst>
        </pc:spChg>
      </pc:sldChg>
      <pc:sldChg chg="del">
        <pc:chgData name="Stan Cox" userId="9376f276357bfffd" providerId="LiveId" clId="{ECEF2F7D-4548-45C2-B4C0-9D199FF999B6}" dt="2022-07-23T23:43:25.967" v="1088" actId="47"/>
        <pc:sldMkLst>
          <pc:docMk/>
          <pc:sldMk cId="2514467174" sldId="264"/>
        </pc:sldMkLst>
      </pc:sldChg>
      <pc:sldChg chg="modSp add mod modNotesTx">
        <pc:chgData name="Stan Cox" userId="9376f276357bfffd" providerId="LiveId" clId="{ECEF2F7D-4548-45C2-B4C0-9D199FF999B6}" dt="2022-07-24T02:52:28.051" v="7269" actId="20577"/>
        <pc:sldMkLst>
          <pc:docMk/>
          <pc:sldMk cId="2554261329" sldId="264"/>
        </pc:sldMkLst>
        <pc:spChg chg="mod">
          <ac:chgData name="Stan Cox" userId="9376f276357bfffd" providerId="LiveId" clId="{ECEF2F7D-4548-45C2-B4C0-9D199FF999B6}" dt="2022-07-24T01:37:10.056" v="6422" actId="20577"/>
          <ac:spMkLst>
            <pc:docMk/>
            <pc:sldMk cId="2554261329" sldId="264"/>
            <ac:spMk id="2" creationId="{66804595-05AC-A6B3-9655-6C0B5BD48B61}"/>
          </ac:spMkLst>
        </pc:spChg>
        <pc:spChg chg="mod">
          <ac:chgData name="Stan Cox" userId="9376f276357bfffd" providerId="LiveId" clId="{ECEF2F7D-4548-45C2-B4C0-9D199FF999B6}" dt="2022-07-24T02:52:28.051" v="7269" actId="20577"/>
          <ac:spMkLst>
            <pc:docMk/>
            <pc:sldMk cId="2554261329" sldId="264"/>
            <ac:spMk id="3" creationId="{E4DD9DC3-1C93-65A8-FFDB-5336824C4B9D}"/>
          </ac:spMkLst>
        </pc:spChg>
      </pc:sldChg>
      <pc:sldChg chg="add del setBg">
        <pc:chgData name="Stan Cox" userId="9376f276357bfffd" providerId="LiveId" clId="{ECEF2F7D-4548-45C2-B4C0-9D199FF999B6}" dt="2022-07-24T01:37:00.478" v="6400"/>
        <pc:sldMkLst>
          <pc:docMk/>
          <pc:sldMk cId="4116632320" sldId="264"/>
        </pc:sldMkLst>
      </pc:sldChg>
      <pc:sldChg chg="modSp add mod modAnim modNotesTx">
        <pc:chgData name="Stan Cox" userId="9376f276357bfffd" providerId="LiveId" clId="{ECEF2F7D-4548-45C2-B4C0-9D199FF999B6}" dt="2022-07-24T03:27:12.815" v="10695"/>
        <pc:sldMkLst>
          <pc:docMk/>
          <pc:sldMk cId="2117940456" sldId="265"/>
        </pc:sldMkLst>
        <pc:spChg chg="mod">
          <ac:chgData name="Stan Cox" userId="9376f276357bfffd" providerId="LiveId" clId="{ECEF2F7D-4548-45C2-B4C0-9D199FF999B6}" dt="2022-07-24T02:52:49.178" v="7285" actId="20577"/>
          <ac:spMkLst>
            <pc:docMk/>
            <pc:sldMk cId="2117940456" sldId="265"/>
            <ac:spMk id="2" creationId="{66804595-05AC-A6B3-9655-6C0B5BD48B61}"/>
          </ac:spMkLst>
        </pc:spChg>
        <pc:spChg chg="mod">
          <ac:chgData name="Stan Cox" userId="9376f276357bfffd" providerId="LiveId" clId="{ECEF2F7D-4548-45C2-B4C0-9D199FF999B6}" dt="2022-07-24T02:54:47.759" v="7655" actId="20577"/>
          <ac:spMkLst>
            <pc:docMk/>
            <pc:sldMk cId="2117940456" sldId="265"/>
            <ac:spMk id="3" creationId="{E4DD9DC3-1C93-65A8-FFDB-5336824C4B9D}"/>
          </ac:spMkLst>
        </pc:spChg>
      </pc:sldChg>
      <pc:sldChg chg="add del setBg">
        <pc:chgData name="Stan Cox" userId="9376f276357bfffd" providerId="LiveId" clId="{ECEF2F7D-4548-45C2-B4C0-9D199FF999B6}" dt="2022-07-24T02:52:42.232" v="7271"/>
        <pc:sldMkLst>
          <pc:docMk/>
          <pc:sldMk cId="2435639462" sldId="265"/>
        </pc:sldMkLst>
      </pc:sldChg>
      <pc:sldChg chg="modSp add mod modAnim modNotesTx">
        <pc:chgData name="Stan Cox" userId="9376f276357bfffd" providerId="LiveId" clId="{ECEF2F7D-4548-45C2-B4C0-9D199FF999B6}" dt="2022-07-24T03:27:29.753" v="10700"/>
        <pc:sldMkLst>
          <pc:docMk/>
          <pc:sldMk cId="1737712900" sldId="266"/>
        </pc:sldMkLst>
        <pc:spChg chg="mod">
          <ac:chgData name="Stan Cox" userId="9376f276357bfffd" providerId="LiveId" clId="{ECEF2F7D-4548-45C2-B4C0-9D199FF999B6}" dt="2022-07-24T02:57:14.899" v="7793" actId="207"/>
          <ac:spMkLst>
            <pc:docMk/>
            <pc:sldMk cId="1737712900" sldId="266"/>
            <ac:spMk id="2" creationId="{66804595-05AC-A6B3-9655-6C0B5BD48B61}"/>
          </ac:spMkLst>
        </pc:spChg>
        <pc:spChg chg="mod">
          <ac:chgData name="Stan Cox" userId="9376f276357bfffd" providerId="LiveId" clId="{ECEF2F7D-4548-45C2-B4C0-9D199FF999B6}" dt="2022-07-24T03:04:48.909" v="8839" actId="20577"/>
          <ac:spMkLst>
            <pc:docMk/>
            <pc:sldMk cId="1737712900" sldId="266"/>
            <ac:spMk id="3" creationId="{E4DD9DC3-1C93-65A8-FFDB-5336824C4B9D}"/>
          </ac:spMkLst>
        </pc:spChg>
      </pc:sldChg>
      <pc:sldChg chg="add del setBg">
        <pc:chgData name="Stan Cox" userId="9376f276357bfffd" providerId="LiveId" clId="{ECEF2F7D-4548-45C2-B4C0-9D199FF999B6}" dt="2022-07-24T02:55:12.862" v="7657"/>
        <pc:sldMkLst>
          <pc:docMk/>
          <pc:sldMk cId="3728793329" sldId="266"/>
        </pc:sldMkLst>
      </pc:sldChg>
      <pc:sldChg chg="add del setBg">
        <pc:chgData name="Stan Cox" userId="9376f276357bfffd" providerId="LiveId" clId="{ECEF2F7D-4548-45C2-B4C0-9D199FF999B6}" dt="2022-07-24T03:05:26.933" v="8951"/>
        <pc:sldMkLst>
          <pc:docMk/>
          <pc:sldMk cId="1383356856" sldId="267"/>
        </pc:sldMkLst>
      </pc:sldChg>
      <pc:sldChg chg="modSp add mod modAnim modNotesTx">
        <pc:chgData name="Stan Cox" userId="9376f276357bfffd" providerId="LiveId" clId="{ECEF2F7D-4548-45C2-B4C0-9D199FF999B6}" dt="2022-07-24T03:27:49.282" v="10705"/>
        <pc:sldMkLst>
          <pc:docMk/>
          <pc:sldMk cId="2364043306" sldId="267"/>
        </pc:sldMkLst>
        <pc:spChg chg="mod">
          <ac:chgData name="Stan Cox" userId="9376f276357bfffd" providerId="LiveId" clId="{ECEF2F7D-4548-45C2-B4C0-9D199FF999B6}" dt="2022-07-24T03:06:03.417" v="9042" actId="20577"/>
          <ac:spMkLst>
            <pc:docMk/>
            <pc:sldMk cId="2364043306" sldId="267"/>
            <ac:spMk id="2" creationId="{66804595-05AC-A6B3-9655-6C0B5BD48B61}"/>
          </ac:spMkLst>
        </pc:spChg>
        <pc:spChg chg="mod">
          <ac:chgData name="Stan Cox" userId="9376f276357bfffd" providerId="LiveId" clId="{ECEF2F7D-4548-45C2-B4C0-9D199FF999B6}" dt="2022-07-24T03:16:35.445" v="9950" actId="20577"/>
          <ac:spMkLst>
            <pc:docMk/>
            <pc:sldMk cId="2364043306" sldId="267"/>
            <ac:spMk id="3" creationId="{E4DD9DC3-1C93-65A8-FFDB-5336824C4B9D}"/>
          </ac:spMkLst>
        </pc:spChg>
      </pc:sldChg>
      <pc:sldChg chg="add del setBg">
        <pc:chgData name="Stan Cox" userId="9376f276357bfffd" providerId="LiveId" clId="{ECEF2F7D-4548-45C2-B4C0-9D199FF999B6}" dt="2022-07-24T03:19:43.913" v="10027"/>
        <pc:sldMkLst>
          <pc:docMk/>
          <pc:sldMk cId="988176741" sldId="268"/>
        </pc:sldMkLst>
      </pc:sldChg>
      <pc:sldChg chg="modSp add mod modAnim">
        <pc:chgData name="Stan Cox" userId="9376f276357bfffd" providerId="LiveId" clId="{ECEF2F7D-4548-45C2-B4C0-9D199FF999B6}" dt="2022-07-24T03:28:10.797" v="10710"/>
        <pc:sldMkLst>
          <pc:docMk/>
          <pc:sldMk cId="1056946390" sldId="268"/>
        </pc:sldMkLst>
        <pc:spChg chg="mod">
          <ac:chgData name="Stan Cox" userId="9376f276357bfffd" providerId="LiveId" clId="{ECEF2F7D-4548-45C2-B4C0-9D199FF999B6}" dt="2022-07-24T03:20:18.297" v="10067" actId="14100"/>
          <ac:spMkLst>
            <pc:docMk/>
            <pc:sldMk cId="1056946390" sldId="268"/>
            <ac:spMk id="2" creationId="{66804595-05AC-A6B3-9655-6C0B5BD48B61}"/>
          </ac:spMkLst>
        </pc:spChg>
        <pc:spChg chg="mod">
          <ac:chgData name="Stan Cox" userId="9376f276357bfffd" providerId="LiveId" clId="{ECEF2F7D-4548-45C2-B4C0-9D199FF999B6}" dt="2022-07-24T03:22:52.487" v="10247" actId="20577"/>
          <ac:spMkLst>
            <pc:docMk/>
            <pc:sldMk cId="1056946390" sldId="268"/>
            <ac:spMk id="3" creationId="{E4DD9DC3-1C93-65A8-FFDB-5336824C4B9D}"/>
          </ac:spMkLst>
        </pc:spChg>
      </pc:sldChg>
      <pc:sldChg chg="del">
        <pc:chgData name="Stan Cox" userId="9376f276357bfffd" providerId="LiveId" clId="{ECEF2F7D-4548-45C2-B4C0-9D199FF999B6}" dt="2022-07-23T23:43:25.967" v="1088" actId="47"/>
        <pc:sldMkLst>
          <pc:docMk/>
          <pc:sldMk cId="1373348005" sldId="268"/>
        </pc:sldMkLst>
      </pc:sldChg>
      <pc:sldChg chg="del">
        <pc:chgData name="Stan Cox" userId="9376f276357bfffd" providerId="LiveId" clId="{ECEF2F7D-4548-45C2-B4C0-9D199FF999B6}" dt="2022-07-23T23:43:25.967" v="1088" actId="47"/>
        <pc:sldMkLst>
          <pc:docMk/>
          <pc:sldMk cId="2943534349" sldId="269"/>
        </pc:sldMkLst>
      </pc:sldChg>
      <pc:sldChg chg="del">
        <pc:chgData name="Stan Cox" userId="9376f276357bfffd" providerId="LiveId" clId="{ECEF2F7D-4548-45C2-B4C0-9D199FF999B6}" dt="2022-07-23T23:43:25.967" v="1088" actId="47"/>
        <pc:sldMkLst>
          <pc:docMk/>
          <pc:sldMk cId="1196182022" sldId="270"/>
        </pc:sldMkLst>
      </pc:sldChg>
      <pc:sldChg chg="del">
        <pc:chgData name="Stan Cox" userId="9376f276357bfffd" providerId="LiveId" clId="{ECEF2F7D-4548-45C2-B4C0-9D199FF999B6}" dt="2022-07-23T23:43:25.967" v="1088" actId="47"/>
        <pc:sldMkLst>
          <pc:docMk/>
          <pc:sldMk cId="3367863434" sldId="271"/>
        </pc:sldMkLst>
      </pc:sldChg>
      <pc:sldChg chg="del">
        <pc:chgData name="Stan Cox" userId="9376f276357bfffd" providerId="LiveId" clId="{ECEF2F7D-4548-45C2-B4C0-9D199FF999B6}" dt="2022-07-23T23:43:25.967" v="1088" actId="47"/>
        <pc:sldMkLst>
          <pc:docMk/>
          <pc:sldMk cId="3128847309" sldId="272"/>
        </pc:sldMkLst>
      </pc:sldChg>
      <pc:sldChg chg="del">
        <pc:chgData name="Stan Cox" userId="9376f276357bfffd" providerId="LiveId" clId="{ECEF2F7D-4548-45C2-B4C0-9D199FF999B6}" dt="2022-07-23T23:43:25.967" v="1088" actId="47"/>
        <pc:sldMkLst>
          <pc:docMk/>
          <pc:sldMk cId="1187548955" sldId="273"/>
        </pc:sldMkLst>
      </pc:sldChg>
      <pc:sldChg chg="del">
        <pc:chgData name="Stan Cox" userId="9376f276357bfffd" providerId="LiveId" clId="{ECEF2F7D-4548-45C2-B4C0-9D199FF999B6}" dt="2022-07-23T23:43:25.967" v="1088" actId="47"/>
        <pc:sldMkLst>
          <pc:docMk/>
          <pc:sldMk cId="772136984" sldId="274"/>
        </pc:sldMkLst>
      </pc:sldChg>
      <pc:sldChg chg="del">
        <pc:chgData name="Stan Cox" userId="9376f276357bfffd" providerId="LiveId" clId="{ECEF2F7D-4548-45C2-B4C0-9D199FF999B6}" dt="2022-07-23T23:43:25.967" v="1088" actId="47"/>
        <pc:sldMkLst>
          <pc:docMk/>
          <pc:sldMk cId="3372423204" sldId="275"/>
        </pc:sldMkLst>
      </pc:sldChg>
      <pc:sldChg chg="del">
        <pc:chgData name="Stan Cox" userId="9376f276357bfffd" providerId="LiveId" clId="{ECEF2F7D-4548-45C2-B4C0-9D199FF999B6}" dt="2022-07-23T23:43:25.967" v="1088" actId="47"/>
        <pc:sldMkLst>
          <pc:docMk/>
          <pc:sldMk cId="1139253858" sldId="276"/>
        </pc:sldMkLst>
      </pc:sldChg>
      <pc:sldChg chg="del">
        <pc:chgData name="Stan Cox" userId="9376f276357bfffd" providerId="LiveId" clId="{ECEF2F7D-4548-45C2-B4C0-9D199FF999B6}" dt="2022-07-23T23:43:25.967" v="1088" actId="47"/>
        <pc:sldMkLst>
          <pc:docMk/>
          <pc:sldMk cId="3920245299"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0508-2212-4351-B552-2BAEDB046656}" type="datetimeFigureOut">
              <a:rPr lang="en-US" smtClean="0"/>
              <a:t>7/23/2022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43FB-B295-4D2E-8E5C-EDD8A2CF97C7}" type="slidenum">
              <a:rPr lang="en-US" smtClean="0"/>
              <a:t>‹#›</a:t>
            </a:fld>
            <a:endParaRPr lang="en-US"/>
          </a:p>
        </p:txBody>
      </p:sp>
    </p:spTree>
    <p:extLst>
      <p:ext uri="{BB962C8B-B14F-4D97-AF65-F5344CB8AC3E}">
        <p14:creationId xmlns:p14="http://schemas.microsoft.com/office/powerpoint/2010/main" val="180533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blia.com/bible/nkjv/Mark%206.13"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biblia.com/bible/nkjv/Luke%2010.34" TargetMode="External"/><Relationship Id="rId4" Type="http://schemas.openxmlformats.org/officeDocument/2006/relationships/hyperlink" Target="https://biblia.com/bible/nkjv/James%205.1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Timothy 2:1-7</a:t>
            </a:r>
          </a:p>
          <a:p>
            <a:r>
              <a:rPr lang="en-US" dirty="0"/>
              <a:t>Definitions by Thayer</a:t>
            </a:r>
          </a:p>
          <a:p>
            <a:endParaRPr lang="en-US" dirty="0"/>
          </a:p>
          <a:p>
            <a:pPr marL="171450" indent="-171450">
              <a:buFont typeface="Arial" panose="020B0604020202020204" pitchFamily="34" charset="0"/>
              <a:buChar char="•"/>
            </a:pPr>
            <a:r>
              <a:rPr lang="en-US" b="1" dirty="0">
                <a:latin typeface="+mn-lt"/>
              </a:rPr>
              <a:t>Supplications</a:t>
            </a:r>
            <a:r>
              <a:rPr lang="en-US" b="0" dirty="0">
                <a:latin typeface="+mn-lt"/>
              </a:rPr>
              <a:t> - </a:t>
            </a:r>
            <a:r>
              <a:rPr lang="el-GR" b="0" i="0" dirty="0">
                <a:solidFill>
                  <a:srgbClr val="627B9F"/>
                </a:solidFill>
                <a:effectLst/>
                <a:latin typeface="+mn-lt"/>
              </a:rPr>
              <a:t>δέησις</a:t>
            </a:r>
            <a:r>
              <a:rPr lang="en-US" b="0" i="0" dirty="0">
                <a:solidFill>
                  <a:srgbClr val="627B9F"/>
                </a:solidFill>
                <a:effectLst/>
                <a:latin typeface="+mn-lt"/>
              </a:rPr>
              <a:t> (</a:t>
            </a:r>
            <a:r>
              <a:rPr lang="en-US" b="0" i="0" dirty="0" err="1">
                <a:solidFill>
                  <a:srgbClr val="627B9F"/>
                </a:solidFill>
                <a:effectLst/>
                <a:latin typeface="+mn-lt"/>
              </a:rPr>
              <a:t>deh</a:t>
            </a:r>
            <a:r>
              <a:rPr lang="en-US" b="0" i="0" dirty="0">
                <a:solidFill>
                  <a:srgbClr val="627B9F"/>
                </a:solidFill>
                <a:effectLst/>
                <a:latin typeface="+mn-lt"/>
              </a:rPr>
              <a:t>’-ay-sis) </a:t>
            </a:r>
            <a:r>
              <a:rPr lang="en-US" b="1" i="0" dirty="0">
                <a:solidFill>
                  <a:srgbClr val="0A0A0A"/>
                </a:solidFill>
                <a:effectLst/>
                <a:latin typeface="+mn-lt"/>
              </a:rPr>
              <a:t>a seeking, asking, entreating, entreaty</a:t>
            </a:r>
            <a:r>
              <a:rPr lang="en-US" b="0" i="0" dirty="0">
                <a:solidFill>
                  <a:srgbClr val="0A0A0A"/>
                </a:solidFill>
                <a:effectLst/>
                <a:latin typeface="+mn-lt"/>
              </a:rPr>
              <a:t> (from Plato down); in the N. T. requests addressed by men to God</a:t>
            </a:r>
          </a:p>
          <a:p>
            <a:pPr marL="171450" indent="-171450">
              <a:buFont typeface="Arial" panose="020B0604020202020204" pitchFamily="34" charset="0"/>
              <a:buChar char="•"/>
            </a:pPr>
            <a:r>
              <a:rPr lang="en-US" b="1" i="0" dirty="0">
                <a:solidFill>
                  <a:srgbClr val="0A0A0A"/>
                </a:solidFill>
                <a:effectLst/>
                <a:latin typeface="+mn-lt"/>
              </a:rPr>
              <a:t>Prayers</a:t>
            </a:r>
            <a:r>
              <a:rPr lang="en-US" b="0" i="0" dirty="0">
                <a:solidFill>
                  <a:srgbClr val="0A0A0A"/>
                </a:solidFill>
                <a:effectLst/>
                <a:latin typeface="+mn-lt"/>
              </a:rPr>
              <a:t> - </a:t>
            </a:r>
            <a:r>
              <a:rPr lang="el-GR" b="0" i="0" dirty="0">
                <a:solidFill>
                  <a:srgbClr val="627B9F"/>
                </a:solidFill>
                <a:effectLst/>
                <a:latin typeface="+mn-lt"/>
              </a:rPr>
              <a:t>προσευχή</a:t>
            </a:r>
            <a:r>
              <a:rPr lang="en-US" b="0" i="0" dirty="0">
                <a:solidFill>
                  <a:srgbClr val="0A0A0A"/>
                </a:solidFill>
                <a:effectLst/>
                <a:latin typeface="+mn-lt"/>
              </a:rPr>
              <a:t> (pros-</a:t>
            </a:r>
            <a:r>
              <a:rPr lang="en-US" b="0" i="0" dirty="0" err="1">
                <a:solidFill>
                  <a:srgbClr val="0A0A0A"/>
                </a:solidFill>
                <a:effectLst/>
                <a:latin typeface="+mn-lt"/>
              </a:rPr>
              <a:t>yoo</a:t>
            </a:r>
            <a:r>
              <a:rPr lang="en-US" b="0" i="0" dirty="0">
                <a:solidFill>
                  <a:srgbClr val="0A0A0A"/>
                </a:solidFill>
                <a:effectLst/>
                <a:latin typeface="+mn-lt"/>
              </a:rPr>
              <a:t>-</a:t>
            </a:r>
            <a:r>
              <a:rPr lang="en-US" b="0" i="0" dirty="0" err="1">
                <a:solidFill>
                  <a:srgbClr val="0A0A0A"/>
                </a:solidFill>
                <a:effectLst/>
                <a:latin typeface="+mn-lt"/>
              </a:rPr>
              <a:t>khay</a:t>
            </a:r>
            <a:r>
              <a:rPr lang="en-US" b="0" i="0" dirty="0">
                <a:solidFill>
                  <a:srgbClr val="0A0A0A"/>
                </a:solidFill>
                <a:effectLst/>
                <a:latin typeface="+mn-lt"/>
              </a:rPr>
              <a:t>’) </a:t>
            </a:r>
            <a:r>
              <a:rPr lang="en-US" b="1" i="0" dirty="0">
                <a:solidFill>
                  <a:srgbClr val="0A0A0A"/>
                </a:solidFill>
                <a:effectLst/>
                <a:latin typeface="+mn-lt"/>
              </a:rPr>
              <a:t>prayer addressed to God</a:t>
            </a:r>
          </a:p>
          <a:p>
            <a:pPr marL="171450" indent="-171450">
              <a:buFont typeface="Arial" panose="020B0604020202020204" pitchFamily="34" charset="0"/>
              <a:buChar char="•"/>
            </a:pPr>
            <a:r>
              <a:rPr lang="en-US" b="1" i="0" dirty="0">
                <a:solidFill>
                  <a:srgbClr val="0A0A0A"/>
                </a:solidFill>
                <a:effectLst/>
                <a:latin typeface="+mn-lt"/>
              </a:rPr>
              <a:t>Intercessions - </a:t>
            </a:r>
            <a:r>
              <a:rPr lang="el-GR" b="1" i="0" dirty="0">
                <a:solidFill>
                  <a:srgbClr val="627B9F"/>
                </a:solidFill>
                <a:effectLst/>
                <a:latin typeface="+mn-lt"/>
              </a:rPr>
              <a:t>ἔντευξις</a:t>
            </a:r>
            <a:r>
              <a:rPr lang="en-US" b="1" i="0" dirty="0">
                <a:solidFill>
                  <a:srgbClr val="627B9F"/>
                </a:solidFill>
                <a:effectLst/>
                <a:latin typeface="+mn-lt"/>
              </a:rPr>
              <a:t> (</a:t>
            </a:r>
            <a:r>
              <a:rPr lang="en-US" b="0" i="0" dirty="0" err="1">
                <a:solidFill>
                  <a:srgbClr val="0A0A0A"/>
                </a:solidFill>
                <a:effectLst/>
                <a:latin typeface="+mn-lt"/>
              </a:rPr>
              <a:t>ent</a:t>
            </a:r>
            <a:r>
              <a:rPr lang="en-US" b="0" i="0" dirty="0">
                <a:solidFill>
                  <a:srgbClr val="0A0A0A"/>
                </a:solidFill>
                <a:effectLst/>
                <a:latin typeface="+mn-lt"/>
              </a:rPr>
              <a:t>'-</a:t>
            </a:r>
            <a:r>
              <a:rPr lang="en-US" b="0" i="0" dirty="0" err="1">
                <a:solidFill>
                  <a:srgbClr val="0A0A0A"/>
                </a:solidFill>
                <a:effectLst/>
                <a:latin typeface="+mn-lt"/>
              </a:rPr>
              <a:t>yook</a:t>
            </a:r>
            <a:r>
              <a:rPr lang="en-US" b="0" i="0" dirty="0">
                <a:solidFill>
                  <a:srgbClr val="0A0A0A"/>
                </a:solidFill>
                <a:effectLst/>
                <a:latin typeface="+mn-lt"/>
              </a:rPr>
              <a:t>-sis) </a:t>
            </a:r>
            <a:r>
              <a:rPr lang="en-US" b="1" i="0" dirty="0">
                <a:solidFill>
                  <a:srgbClr val="0A0A0A"/>
                </a:solidFill>
                <a:effectLst/>
                <a:latin typeface="+mn-lt"/>
              </a:rPr>
              <a:t>a petition, supplication used of prayer to God (Note:  Here, petitions for others</a:t>
            </a:r>
          </a:p>
          <a:p>
            <a:pPr marL="171450" indent="-171450">
              <a:buFont typeface="Arial" panose="020B0604020202020204" pitchFamily="34" charset="0"/>
              <a:buChar char="•"/>
            </a:pPr>
            <a:r>
              <a:rPr lang="en-US" b="1" i="0" dirty="0">
                <a:solidFill>
                  <a:srgbClr val="0A0A0A"/>
                </a:solidFill>
                <a:effectLst/>
                <a:latin typeface="+mn-lt"/>
              </a:rPr>
              <a:t>Giving of Thanks - </a:t>
            </a:r>
            <a:r>
              <a:rPr lang="el-GR" b="1" i="0" dirty="0">
                <a:solidFill>
                  <a:srgbClr val="627B9F"/>
                </a:solidFill>
                <a:effectLst/>
                <a:latin typeface="+mn-lt"/>
              </a:rPr>
              <a:t>εὐχαριστία</a:t>
            </a:r>
            <a:r>
              <a:rPr lang="en-US" b="1" i="0" dirty="0">
                <a:solidFill>
                  <a:srgbClr val="0A0A0A"/>
                </a:solidFill>
                <a:effectLst/>
                <a:latin typeface="+mn-lt"/>
              </a:rPr>
              <a:t> (</a:t>
            </a:r>
            <a:r>
              <a:rPr lang="en-US" b="0" i="0" dirty="0" err="1">
                <a:solidFill>
                  <a:srgbClr val="0A0A0A"/>
                </a:solidFill>
                <a:effectLst/>
                <a:latin typeface="+mn-lt"/>
              </a:rPr>
              <a:t>yoo</a:t>
            </a:r>
            <a:r>
              <a:rPr lang="en-US" b="0" i="0" dirty="0">
                <a:solidFill>
                  <a:srgbClr val="0A0A0A"/>
                </a:solidFill>
                <a:effectLst/>
                <a:latin typeface="+mn-lt"/>
              </a:rPr>
              <a:t>-</a:t>
            </a:r>
            <a:r>
              <a:rPr lang="en-US" b="0" i="0" dirty="0" err="1">
                <a:solidFill>
                  <a:srgbClr val="0A0A0A"/>
                </a:solidFill>
                <a:effectLst/>
                <a:latin typeface="+mn-lt"/>
              </a:rPr>
              <a:t>khar</a:t>
            </a:r>
            <a:r>
              <a:rPr lang="en-US" b="0" i="0" dirty="0">
                <a:solidFill>
                  <a:srgbClr val="0A0A0A"/>
                </a:solidFill>
                <a:effectLst/>
                <a:latin typeface="+mn-lt"/>
              </a:rPr>
              <a:t>-is-tee’-ah</a:t>
            </a:r>
            <a:r>
              <a:rPr lang="en-US" b="1" i="0" dirty="0">
                <a:solidFill>
                  <a:srgbClr val="0A0A0A"/>
                </a:solidFill>
                <a:effectLst/>
                <a:latin typeface="+mn-lt"/>
              </a:rPr>
              <a:t>) </a:t>
            </a:r>
          </a:p>
          <a:p>
            <a:pPr marL="171450" indent="-171450">
              <a:buFont typeface="Arial" panose="020B0604020202020204" pitchFamily="34" charset="0"/>
              <a:buChar char="•"/>
            </a:pPr>
            <a:r>
              <a:rPr lang="en-US" b="1" i="0" dirty="0">
                <a:solidFill>
                  <a:srgbClr val="0A0A0A"/>
                </a:solidFill>
                <a:effectLst/>
                <a:latin typeface="+mn-lt"/>
              </a:rPr>
              <a:t>Authority - </a:t>
            </a:r>
            <a:r>
              <a:rPr lang="el-GR" b="1" i="0" dirty="0">
                <a:solidFill>
                  <a:srgbClr val="627B9F"/>
                </a:solidFill>
                <a:effectLst/>
                <a:latin typeface="+mn-lt"/>
              </a:rPr>
              <a:t>ὑπεροχή</a:t>
            </a:r>
            <a:r>
              <a:rPr lang="en-US" b="1" i="0" dirty="0">
                <a:solidFill>
                  <a:srgbClr val="0A0A0A"/>
                </a:solidFill>
                <a:effectLst/>
                <a:latin typeface="+mn-lt"/>
              </a:rPr>
              <a:t> (</a:t>
            </a:r>
            <a:r>
              <a:rPr lang="en-US" b="0" i="0" dirty="0">
                <a:solidFill>
                  <a:srgbClr val="0A0A0A"/>
                </a:solidFill>
                <a:effectLst/>
                <a:latin typeface="+mn-lt"/>
              </a:rPr>
              <a:t>hoop-er-</a:t>
            </a:r>
            <a:r>
              <a:rPr lang="en-US" b="0" i="0" dirty="0" err="1">
                <a:solidFill>
                  <a:srgbClr val="0A0A0A"/>
                </a:solidFill>
                <a:effectLst/>
                <a:latin typeface="+mn-lt"/>
              </a:rPr>
              <a:t>okh</a:t>
            </a:r>
            <a:r>
              <a:rPr lang="en-US" b="0" i="0" dirty="0">
                <a:solidFill>
                  <a:srgbClr val="0A0A0A"/>
                </a:solidFill>
                <a:effectLst/>
                <a:latin typeface="+mn-lt"/>
              </a:rPr>
              <a:t>-ay’</a:t>
            </a:r>
            <a:r>
              <a:rPr lang="en-US" b="1" i="0" dirty="0">
                <a:solidFill>
                  <a:srgbClr val="0A0A0A"/>
                </a:solidFill>
                <a:effectLst/>
                <a:latin typeface="+mn-lt"/>
              </a:rPr>
              <a:t>) those in elevated positions – magistrates, </a:t>
            </a:r>
            <a:r>
              <a:rPr lang="en-US" b="0" i="0" dirty="0">
                <a:solidFill>
                  <a:srgbClr val="0A0A0A"/>
                </a:solidFill>
                <a:effectLst/>
                <a:latin typeface="+mn-lt"/>
              </a:rPr>
              <a:t>to have great honor and authority</a:t>
            </a:r>
          </a:p>
          <a:p>
            <a:pPr marL="171450" indent="-171450">
              <a:buFont typeface="Arial" panose="020B0604020202020204" pitchFamily="34" charset="0"/>
              <a:buChar char="•"/>
            </a:pPr>
            <a:r>
              <a:rPr lang="en-US" b="1" i="0" dirty="0">
                <a:solidFill>
                  <a:srgbClr val="0A0A0A"/>
                </a:solidFill>
                <a:effectLst/>
                <a:latin typeface="+mn-lt"/>
              </a:rPr>
              <a:t>Peaceable</a:t>
            </a:r>
            <a:r>
              <a:rPr lang="en-US" b="0" i="0" dirty="0">
                <a:solidFill>
                  <a:srgbClr val="0A0A0A"/>
                </a:solidFill>
                <a:effectLst/>
                <a:latin typeface="+mn-lt"/>
              </a:rPr>
              <a:t> - </a:t>
            </a:r>
            <a:r>
              <a:rPr lang="el-GR" b="1" i="0" dirty="0">
                <a:solidFill>
                  <a:srgbClr val="627B9F"/>
                </a:solidFill>
                <a:effectLst/>
                <a:latin typeface="+mn-lt"/>
              </a:rPr>
              <a:t>ἡσύχιος</a:t>
            </a:r>
            <a:r>
              <a:rPr lang="en-US" b="0" i="0" dirty="0">
                <a:solidFill>
                  <a:srgbClr val="0A0A0A"/>
                </a:solidFill>
                <a:effectLst/>
                <a:latin typeface="+mn-lt"/>
              </a:rPr>
              <a:t> (hay-</a:t>
            </a:r>
            <a:r>
              <a:rPr lang="en-US" b="0" i="0" dirty="0" err="1">
                <a:solidFill>
                  <a:srgbClr val="0A0A0A"/>
                </a:solidFill>
                <a:effectLst/>
                <a:latin typeface="+mn-lt"/>
              </a:rPr>
              <a:t>soo</a:t>
            </a:r>
            <a:r>
              <a:rPr lang="en-US" b="0" i="0" dirty="0">
                <a:solidFill>
                  <a:srgbClr val="0A0A0A"/>
                </a:solidFill>
                <a:effectLst/>
                <a:latin typeface="+mn-lt"/>
              </a:rPr>
              <a:t>'-</a:t>
            </a:r>
            <a:r>
              <a:rPr lang="en-US" b="0" i="0" dirty="0" err="1">
                <a:solidFill>
                  <a:srgbClr val="0A0A0A"/>
                </a:solidFill>
                <a:effectLst/>
                <a:latin typeface="+mn-lt"/>
              </a:rPr>
              <a:t>khee</a:t>
            </a:r>
            <a:r>
              <a:rPr lang="en-US" b="0" i="0" dirty="0">
                <a:solidFill>
                  <a:srgbClr val="0A0A0A"/>
                </a:solidFill>
                <a:effectLst/>
                <a:latin typeface="+mn-lt"/>
              </a:rPr>
              <a:t>-</a:t>
            </a:r>
            <a:r>
              <a:rPr lang="en-US" b="0" i="0" dirty="0" err="1">
                <a:solidFill>
                  <a:srgbClr val="0A0A0A"/>
                </a:solidFill>
                <a:effectLst/>
                <a:latin typeface="+mn-lt"/>
              </a:rPr>
              <a:t>os</a:t>
            </a:r>
            <a:r>
              <a:rPr lang="en-US" b="0" i="0" dirty="0">
                <a:solidFill>
                  <a:srgbClr val="0A0A0A"/>
                </a:solidFill>
                <a:effectLst/>
                <a:latin typeface="+mn-lt"/>
              </a:rPr>
              <a:t>) </a:t>
            </a:r>
            <a:r>
              <a:rPr lang="en-US" b="1" i="0" dirty="0">
                <a:solidFill>
                  <a:srgbClr val="0A0A0A"/>
                </a:solidFill>
                <a:effectLst/>
                <a:latin typeface="+mn-lt"/>
              </a:rPr>
              <a:t>quiet, tranquil</a:t>
            </a:r>
          </a:p>
          <a:p>
            <a:pPr marL="171450" indent="-171450">
              <a:buFont typeface="Arial" panose="020B0604020202020204" pitchFamily="34" charset="0"/>
              <a:buChar char="•"/>
            </a:pPr>
            <a:r>
              <a:rPr lang="en-US" b="1" i="0" dirty="0">
                <a:solidFill>
                  <a:srgbClr val="0A0A0A"/>
                </a:solidFill>
                <a:effectLst/>
                <a:latin typeface="+mn-lt"/>
              </a:rPr>
              <a:t>Mediator - </a:t>
            </a:r>
            <a:r>
              <a:rPr lang="el-GR" b="1" i="0" dirty="0">
                <a:solidFill>
                  <a:srgbClr val="627B9F"/>
                </a:solidFill>
                <a:effectLst/>
                <a:latin typeface="+mn-lt"/>
              </a:rPr>
              <a:t>μεσίτης</a:t>
            </a:r>
            <a:r>
              <a:rPr lang="en-US" b="1" i="0" dirty="0">
                <a:solidFill>
                  <a:srgbClr val="0A0A0A"/>
                </a:solidFill>
                <a:effectLst/>
                <a:latin typeface="+mn-lt"/>
              </a:rPr>
              <a:t> (</a:t>
            </a:r>
            <a:r>
              <a:rPr lang="en-US" b="0" i="0" dirty="0" err="1">
                <a:solidFill>
                  <a:srgbClr val="0A0A0A"/>
                </a:solidFill>
                <a:effectLst/>
                <a:latin typeface="+mn-lt"/>
              </a:rPr>
              <a:t>mes-ee</a:t>
            </a:r>
            <a:r>
              <a:rPr lang="en-US" b="0" i="0" dirty="0">
                <a:solidFill>
                  <a:srgbClr val="0A0A0A"/>
                </a:solidFill>
                <a:effectLst/>
                <a:latin typeface="+mn-lt"/>
              </a:rPr>
              <a:t>'-</a:t>
            </a:r>
            <a:r>
              <a:rPr lang="en-US" b="0" i="0" dirty="0" err="1">
                <a:solidFill>
                  <a:srgbClr val="0A0A0A"/>
                </a:solidFill>
                <a:effectLst/>
                <a:latin typeface="+mn-lt"/>
              </a:rPr>
              <a:t>tace</a:t>
            </a:r>
            <a:r>
              <a:rPr lang="en-US" b="1" i="0" dirty="0">
                <a:solidFill>
                  <a:srgbClr val="0A0A0A"/>
                </a:solidFill>
                <a:effectLst/>
                <a:latin typeface="+mn-lt"/>
              </a:rPr>
              <a:t>) </a:t>
            </a:r>
            <a:r>
              <a:rPr lang="en-US" b="0" i="0" dirty="0">
                <a:solidFill>
                  <a:srgbClr val="0A0A0A"/>
                </a:solidFill>
                <a:effectLst/>
                <a:latin typeface="+mn-lt"/>
              </a:rPr>
              <a:t>one who intervenes between two, either in order to make or restore peace and friendship, or to form a compact, or for ratifying a covenant: </a:t>
            </a:r>
            <a:r>
              <a:rPr lang="en-US" b="1" i="0" dirty="0">
                <a:solidFill>
                  <a:srgbClr val="0A0A0A"/>
                </a:solidFill>
                <a:effectLst/>
                <a:latin typeface="+mn-lt"/>
              </a:rPr>
              <a:t>a medium of communication, arbitrator</a:t>
            </a:r>
            <a:r>
              <a:rPr lang="en-US" b="0" i="0" dirty="0">
                <a:solidFill>
                  <a:srgbClr val="0A0A0A"/>
                </a:solidFill>
                <a:effectLst/>
                <a:latin typeface="+mn-lt"/>
              </a:rPr>
              <a:t>. Used of Christ, since he interposed by his death and restored the harmony between God and man which human sin had broken</a:t>
            </a:r>
          </a:p>
          <a:p>
            <a:pPr marL="171450" indent="-171450">
              <a:buFont typeface="Arial" panose="020B0604020202020204" pitchFamily="34" charset="0"/>
              <a:buChar char="•"/>
            </a:pPr>
            <a:r>
              <a:rPr lang="en-US" b="1" i="0" dirty="0">
                <a:solidFill>
                  <a:srgbClr val="0A0A0A"/>
                </a:solidFill>
                <a:effectLst/>
                <a:latin typeface="+mn-lt"/>
              </a:rPr>
              <a:t>Ransom</a:t>
            </a:r>
            <a:r>
              <a:rPr lang="en-US" b="0" i="0" dirty="0">
                <a:solidFill>
                  <a:srgbClr val="0A0A0A"/>
                </a:solidFill>
                <a:effectLst/>
                <a:latin typeface="+mn-lt"/>
              </a:rPr>
              <a:t> - </a:t>
            </a:r>
            <a:r>
              <a:rPr lang="el-GR" b="1" i="0" dirty="0">
                <a:solidFill>
                  <a:srgbClr val="627B9F"/>
                </a:solidFill>
                <a:effectLst/>
                <a:latin typeface="+mn-lt"/>
              </a:rPr>
              <a:t>ἀντίλυτρον</a:t>
            </a:r>
            <a:r>
              <a:rPr lang="en-US" b="1" i="0" dirty="0">
                <a:solidFill>
                  <a:srgbClr val="0A0A0A"/>
                </a:solidFill>
                <a:effectLst/>
                <a:latin typeface="+mn-lt"/>
              </a:rPr>
              <a:t> (</a:t>
            </a:r>
            <a:r>
              <a:rPr lang="en-US" b="0" i="0" dirty="0">
                <a:solidFill>
                  <a:srgbClr val="0A0A0A"/>
                </a:solidFill>
                <a:effectLst/>
                <a:latin typeface="+mn-lt"/>
              </a:rPr>
              <a:t>an-</a:t>
            </a:r>
            <a:r>
              <a:rPr lang="en-US" b="0" i="0" dirty="0" err="1">
                <a:solidFill>
                  <a:srgbClr val="0A0A0A"/>
                </a:solidFill>
                <a:effectLst/>
                <a:latin typeface="+mn-lt"/>
              </a:rPr>
              <a:t>til</a:t>
            </a:r>
            <a:r>
              <a:rPr lang="en-US" b="0" i="0" dirty="0">
                <a:solidFill>
                  <a:srgbClr val="0A0A0A"/>
                </a:solidFill>
                <a:effectLst/>
                <a:latin typeface="+mn-lt"/>
              </a:rPr>
              <a:t>'-</a:t>
            </a:r>
            <a:r>
              <a:rPr lang="en-US" b="0" i="0" dirty="0" err="1">
                <a:solidFill>
                  <a:srgbClr val="0A0A0A"/>
                </a:solidFill>
                <a:effectLst/>
                <a:latin typeface="+mn-lt"/>
              </a:rPr>
              <a:t>oo-tron</a:t>
            </a:r>
            <a:r>
              <a:rPr lang="en-US" b="1" i="0" dirty="0">
                <a:solidFill>
                  <a:srgbClr val="0A0A0A"/>
                </a:solidFill>
                <a:effectLst/>
                <a:latin typeface="+mn-lt"/>
              </a:rPr>
              <a:t>) what is given in exchange for another as the price of his redemption, ransom</a:t>
            </a:r>
            <a:endParaRPr lang="en-US" b="0" dirty="0">
              <a:latin typeface="+mn-lt"/>
            </a:endParaRPr>
          </a:p>
          <a:p>
            <a:endParaRPr lang="en-US" dirty="0"/>
          </a:p>
        </p:txBody>
      </p:sp>
      <p:sp>
        <p:nvSpPr>
          <p:cNvPr id="4" name="Slide Number Placeholder 3"/>
          <p:cNvSpPr>
            <a:spLocks noGrp="1"/>
          </p:cNvSpPr>
          <p:nvPr>
            <p:ph type="sldNum" sz="quarter" idx="5"/>
          </p:nvPr>
        </p:nvSpPr>
        <p:spPr/>
        <p:txBody>
          <a:bodyPr/>
          <a:lstStyle/>
          <a:p>
            <a:fld id="{3E7443FB-B295-4D2E-8E5C-EDD8A2CF97C7}" type="slidenum">
              <a:rPr lang="en-US" smtClean="0"/>
              <a:t>2</a:t>
            </a:fld>
            <a:endParaRPr lang="en-US"/>
          </a:p>
        </p:txBody>
      </p:sp>
    </p:spTree>
    <p:extLst>
      <p:ext uri="{BB962C8B-B14F-4D97-AF65-F5344CB8AC3E}">
        <p14:creationId xmlns:p14="http://schemas.microsoft.com/office/powerpoint/2010/main" val="363367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outerShdw blurRad="38100" dist="38100" dir="2700000" algn="tl">
                    <a:srgbClr val="000000">
                      <a:alpha val="43137"/>
                    </a:srgbClr>
                  </a:outerShdw>
                </a:effectLst>
              </a:rPr>
              <a:t>Q1: How can I incorporate the lessons I have learned from these passages into my daily life?</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Create consistency in your prayer life by setting aside daily times to offer up petitions to God.</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Establish the practice of occasionally spending extended time in prayer to God.</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Create a prayer list.  1) Personal needs; 2) Intercessions for others; 3) General requests regarding all men and kings; 4) Any sins committed to ask forgiveness; 5) Thanksgiving, reasons for praise.</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Talk to brethren, asking them for prayer needs</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Take the personal work sheet every Sunday, and pray for all on the list.</a:t>
            </a:r>
          </a:p>
          <a:p>
            <a:pPr marL="628650" lvl="1"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Create the habit of thanking God for His blessings as they occur. Don’t put it off to later.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67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outerShdw blurRad="38100" dist="38100" dir="2700000" algn="tl">
                    <a:srgbClr val="000000">
                      <a:alpha val="43137"/>
                    </a:srgbClr>
                  </a:outerShdw>
                </a:effectLst>
              </a:rPr>
              <a:t>Q1: How will my applying the teaching in these lessons improve my spiritual life?</a:t>
            </a:r>
          </a:p>
          <a:p>
            <a:pPr marL="628650" lvl="1" indent="-171450">
              <a:buFont typeface="Arial" panose="020B0604020202020204" pitchFamily="34" charset="0"/>
              <a:buChar char="•"/>
            </a:pPr>
            <a:r>
              <a:rPr lang="en-US" dirty="0"/>
              <a:t>It will keep me in fellowship with God</a:t>
            </a:r>
          </a:p>
          <a:p>
            <a:pPr marL="0" lvl="0" indent="0">
              <a:buFont typeface="Arial" panose="020B0604020202020204" pitchFamily="34" charset="0"/>
              <a:buNone/>
            </a:pPr>
            <a:r>
              <a:rPr lang="en-US" b="1" dirty="0"/>
              <a:t>(1 John 1:9), </a:t>
            </a:r>
            <a:r>
              <a:rPr lang="en-US" i="1" dirty="0"/>
              <a:t>“If we confess our sins, He is faithful and just to forgive us our sins and to cleanse us from all unrighteousness.”</a:t>
            </a:r>
          </a:p>
          <a:p>
            <a:pPr marL="628650" lvl="1" indent="-171450">
              <a:buFont typeface="Arial" panose="020B0604020202020204" pitchFamily="34" charset="0"/>
              <a:buChar char="•"/>
            </a:pPr>
            <a:r>
              <a:rPr lang="en-US" dirty="0"/>
              <a:t>It will cultivate in me a sense of thankfulness toward God</a:t>
            </a:r>
          </a:p>
          <a:p>
            <a:pPr marL="0" lvl="0" indent="0">
              <a:buFont typeface="Arial" panose="020B0604020202020204" pitchFamily="34" charset="0"/>
              <a:buNone/>
            </a:pPr>
            <a:r>
              <a:rPr lang="en-US" b="1" dirty="0"/>
              <a:t>(1 Thessalonians 5:16-18), </a:t>
            </a:r>
            <a:r>
              <a:rPr lang="en-US" i="1" dirty="0"/>
              <a:t>“Rejoice always,</a:t>
            </a:r>
            <a:r>
              <a:rPr lang="en-US" i="1" baseline="30000" dirty="0"/>
              <a:t> 17</a:t>
            </a:r>
            <a:r>
              <a:rPr lang="en-US" i="1" dirty="0"/>
              <a:t> pray without ceasing,</a:t>
            </a:r>
            <a:r>
              <a:rPr lang="en-US" i="1" baseline="30000" dirty="0"/>
              <a:t> 18</a:t>
            </a:r>
            <a:r>
              <a:rPr lang="en-US" i="1" dirty="0"/>
              <a:t> in everything give thanks; for this is the will of God in Christ Jesus for you.”</a:t>
            </a:r>
          </a:p>
          <a:p>
            <a:pPr marL="628650" lvl="1" indent="-171450">
              <a:buFont typeface="Arial" panose="020B0604020202020204" pitchFamily="34" charset="0"/>
              <a:buChar char="•"/>
            </a:pPr>
            <a:r>
              <a:rPr lang="en-US" dirty="0"/>
              <a:t>It will alleviate problematic anxiety</a:t>
            </a:r>
          </a:p>
          <a:p>
            <a:pPr marL="0" lvl="0" indent="0">
              <a:buFont typeface="Arial" panose="020B0604020202020204" pitchFamily="34" charset="0"/>
              <a:buNone/>
            </a:pPr>
            <a:r>
              <a:rPr lang="en-US" b="1" dirty="0"/>
              <a:t>(Philippians 4:6-7), </a:t>
            </a:r>
            <a:r>
              <a:rPr lang="en-US" i="1" dirty="0"/>
              <a:t>“Be anxious for nothing, but in everything by prayer and supplication, with thanksgiving, let your requests be made known to God;</a:t>
            </a:r>
            <a:r>
              <a:rPr lang="en-US" i="1" baseline="30000" dirty="0"/>
              <a:t> 7</a:t>
            </a:r>
            <a:r>
              <a:rPr lang="en-US" i="1" dirty="0"/>
              <a:t> and the peace of God, which surpasses all understanding, will guard your hearts and minds through Christ Jesus.”</a:t>
            </a:r>
          </a:p>
          <a:p>
            <a:pPr marL="628650" lvl="1" indent="-171450">
              <a:buFont typeface="Arial" panose="020B0604020202020204" pitchFamily="34" charset="0"/>
              <a:buChar char="•"/>
            </a:pPr>
            <a:r>
              <a:rPr lang="en-US" dirty="0"/>
              <a:t>It will bring wisdom</a:t>
            </a:r>
          </a:p>
          <a:p>
            <a:pPr marL="0" lvl="0" indent="0">
              <a:buFont typeface="Arial" panose="020B0604020202020204" pitchFamily="34" charset="0"/>
              <a:buNone/>
            </a:pPr>
            <a:r>
              <a:rPr lang="en-US" b="1" dirty="0"/>
              <a:t>(James 1:5), </a:t>
            </a:r>
            <a:r>
              <a:rPr lang="en-US" i="1" dirty="0"/>
              <a:t>“If any of you lacks wisdom, let him ask of God, who gives to all liberally and without reproach, and it will be given to him.”</a:t>
            </a:r>
          </a:p>
          <a:p>
            <a:pPr marL="628650" lvl="1" indent="-171450">
              <a:buFont typeface="Arial" panose="020B0604020202020204" pitchFamily="34" charset="0"/>
              <a:buChar char="•"/>
            </a:pPr>
            <a:r>
              <a:rPr lang="en-US" dirty="0"/>
              <a:t>It will make me spiritually minded</a:t>
            </a:r>
          </a:p>
          <a:p>
            <a:pPr marL="0" lvl="0" indent="0">
              <a:buFont typeface="Arial" panose="020B0604020202020204" pitchFamily="34" charset="0"/>
              <a:buNone/>
            </a:pPr>
            <a:r>
              <a:rPr lang="en-US" b="1" dirty="0"/>
              <a:t>(Colossians 3:2), </a:t>
            </a:r>
            <a:r>
              <a:rPr lang="en-US" i="1" dirty="0"/>
              <a:t>“Set your mind on things above, not on things on the earth.”</a:t>
            </a:r>
          </a:p>
          <a:p>
            <a:pPr marL="628650" lvl="1" indent="-171450">
              <a:buFont typeface="Arial" panose="020B0604020202020204" pitchFamily="34" charset="0"/>
              <a:buChar char="•"/>
            </a:pPr>
            <a:r>
              <a:rPr lang="en-US" dirty="0"/>
              <a:t>Prayer grants you strength to avoid temptation</a:t>
            </a:r>
          </a:p>
          <a:p>
            <a:pPr marL="0" lvl="0" indent="0">
              <a:buFont typeface="Arial" panose="020B0604020202020204" pitchFamily="34" charset="0"/>
              <a:buNone/>
            </a:pPr>
            <a:r>
              <a:rPr lang="en-US" b="1" dirty="0"/>
              <a:t>(Matthew 26:41), </a:t>
            </a:r>
            <a:r>
              <a:rPr lang="en-US" i="1" dirty="0"/>
              <a:t>“Watch and pray, lest you enter into temptation. The spirit indeed is willing, but the flesh is weak.”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09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outerShdw blurRad="38100" dist="38100" dir="2700000" algn="tl">
                    <a:srgbClr val="000000">
                      <a:alpha val="43137"/>
                    </a:srgbClr>
                  </a:outerShdw>
                </a:effectLst>
              </a:rPr>
              <a:t>Q1: How will my applying the teaching in these lessons improve my spiritual life?</a:t>
            </a:r>
          </a:p>
          <a:p>
            <a:pPr marL="628650" lvl="1" indent="-171450">
              <a:buFont typeface="Arial" panose="020B0604020202020204" pitchFamily="34" charset="0"/>
              <a:buChar char="•"/>
            </a:pPr>
            <a:r>
              <a:rPr lang="en-US" dirty="0"/>
              <a:t>It will keep me in fellowship with God</a:t>
            </a:r>
          </a:p>
          <a:p>
            <a:pPr marL="0" lvl="0" indent="0">
              <a:buFont typeface="Arial" panose="020B0604020202020204" pitchFamily="34" charset="0"/>
              <a:buNone/>
            </a:pPr>
            <a:r>
              <a:rPr lang="en-US" b="1" dirty="0"/>
              <a:t>(1 John 1:9), </a:t>
            </a:r>
            <a:r>
              <a:rPr lang="en-US" i="1" dirty="0"/>
              <a:t>“If we confess our sins, He is faithful and just to forgive us our sins and to cleanse us from all unrighteousness.”</a:t>
            </a:r>
          </a:p>
          <a:p>
            <a:pPr marL="628650" lvl="1" indent="-171450">
              <a:buFont typeface="Arial" panose="020B0604020202020204" pitchFamily="34" charset="0"/>
              <a:buChar char="•"/>
            </a:pPr>
            <a:r>
              <a:rPr lang="en-US" dirty="0"/>
              <a:t>It will cultivate in me a sense of thankfulness toward God</a:t>
            </a:r>
          </a:p>
          <a:p>
            <a:pPr marL="0" lvl="0" indent="0">
              <a:buFont typeface="Arial" panose="020B0604020202020204" pitchFamily="34" charset="0"/>
              <a:buNone/>
            </a:pPr>
            <a:r>
              <a:rPr lang="en-US" b="1" dirty="0"/>
              <a:t>(1 Thessalonians 5:16-18), </a:t>
            </a:r>
            <a:r>
              <a:rPr lang="en-US" i="1" dirty="0"/>
              <a:t>“Rejoice always,</a:t>
            </a:r>
            <a:r>
              <a:rPr lang="en-US" i="1" baseline="30000" dirty="0"/>
              <a:t> 17</a:t>
            </a:r>
            <a:r>
              <a:rPr lang="en-US" i="1" dirty="0"/>
              <a:t> pray without ceasing,</a:t>
            </a:r>
            <a:r>
              <a:rPr lang="en-US" i="1" baseline="30000" dirty="0"/>
              <a:t> 18</a:t>
            </a:r>
            <a:r>
              <a:rPr lang="en-US" i="1" dirty="0"/>
              <a:t> in everything give thanks; for this is the will of God in Christ Jesus for you.”</a:t>
            </a:r>
          </a:p>
          <a:p>
            <a:pPr marL="628650" lvl="1" indent="-171450">
              <a:buFont typeface="Arial" panose="020B0604020202020204" pitchFamily="34" charset="0"/>
              <a:buChar char="•"/>
            </a:pPr>
            <a:r>
              <a:rPr lang="en-US" dirty="0"/>
              <a:t>It will alleviate problematic anxiety</a:t>
            </a:r>
          </a:p>
          <a:p>
            <a:pPr marL="0" lvl="0" indent="0">
              <a:buFont typeface="Arial" panose="020B0604020202020204" pitchFamily="34" charset="0"/>
              <a:buNone/>
            </a:pPr>
            <a:r>
              <a:rPr lang="en-US" b="1" dirty="0"/>
              <a:t>(Philippians 4:6-7), </a:t>
            </a:r>
            <a:r>
              <a:rPr lang="en-US" i="1" dirty="0"/>
              <a:t>“Be anxious for nothing, but in everything by prayer and supplication, with thanksgiving, let your requests be made known to God;</a:t>
            </a:r>
            <a:r>
              <a:rPr lang="en-US" i="1" baseline="30000" dirty="0"/>
              <a:t> 7</a:t>
            </a:r>
            <a:r>
              <a:rPr lang="en-US" i="1" dirty="0"/>
              <a:t> and the peace of God, which surpasses all understanding, will guard your hearts and minds through Christ Jesus.”</a:t>
            </a:r>
          </a:p>
          <a:p>
            <a:pPr marL="628650" lvl="1" indent="-171450">
              <a:buFont typeface="Arial" panose="020B0604020202020204" pitchFamily="34" charset="0"/>
              <a:buChar char="•"/>
            </a:pPr>
            <a:r>
              <a:rPr lang="en-US" dirty="0"/>
              <a:t>It will bring wisdom</a:t>
            </a:r>
          </a:p>
          <a:p>
            <a:pPr marL="0" lvl="0" indent="0">
              <a:buFont typeface="Arial" panose="020B0604020202020204" pitchFamily="34" charset="0"/>
              <a:buNone/>
            </a:pPr>
            <a:r>
              <a:rPr lang="en-US" b="1" dirty="0"/>
              <a:t>(James 1:5), </a:t>
            </a:r>
            <a:r>
              <a:rPr lang="en-US" i="1" dirty="0"/>
              <a:t>“If any of you lacks wisdom, let him ask of God, who gives to all liberally and without reproach, and it will be given to him.”</a:t>
            </a:r>
          </a:p>
          <a:p>
            <a:pPr marL="628650" lvl="1" indent="-171450">
              <a:buFont typeface="Arial" panose="020B0604020202020204" pitchFamily="34" charset="0"/>
              <a:buChar char="•"/>
            </a:pPr>
            <a:r>
              <a:rPr lang="en-US" dirty="0"/>
              <a:t>It will make me spiritually minded</a:t>
            </a:r>
          </a:p>
          <a:p>
            <a:pPr marL="0" lvl="0" indent="0">
              <a:buFont typeface="Arial" panose="020B0604020202020204" pitchFamily="34" charset="0"/>
              <a:buNone/>
            </a:pPr>
            <a:r>
              <a:rPr lang="en-US" b="1" dirty="0"/>
              <a:t>(Colossians 3:2), </a:t>
            </a:r>
            <a:r>
              <a:rPr lang="en-US" i="1" dirty="0"/>
              <a:t>“Set your mind on things above, not on things on the earth.”</a:t>
            </a:r>
          </a:p>
          <a:p>
            <a:pPr marL="628650" lvl="1" indent="-171450">
              <a:buFont typeface="Arial" panose="020B0604020202020204" pitchFamily="34" charset="0"/>
              <a:buChar char="•"/>
            </a:pPr>
            <a:r>
              <a:rPr lang="en-US" dirty="0"/>
              <a:t>Prayer grants you strength to avoid temptation</a:t>
            </a:r>
          </a:p>
          <a:p>
            <a:pPr marL="0" lvl="0" indent="0">
              <a:buFont typeface="Arial" panose="020B0604020202020204" pitchFamily="34" charset="0"/>
              <a:buNone/>
            </a:pPr>
            <a:r>
              <a:rPr lang="en-US" b="1" dirty="0"/>
              <a:t>(Matthew 26:41), </a:t>
            </a:r>
            <a:r>
              <a:rPr lang="en-US" i="1" dirty="0"/>
              <a:t>“Watch and pray, lest you enter into temptation. The spirit indeed is willing, but the flesh is weak.”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8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Timothy 2:1-7</a:t>
            </a:r>
          </a:p>
          <a:p>
            <a:r>
              <a:rPr lang="en-US" dirty="0"/>
              <a:t>Commentary Help (Marshall Patton, Truth Commentary on 1 Timothy)</a:t>
            </a:r>
          </a:p>
          <a:p>
            <a:endParaRPr lang="en-US" dirty="0"/>
          </a:p>
          <a:p>
            <a:pPr marL="171450" indent="-171450">
              <a:buFont typeface="Arial" panose="020B0604020202020204" pitchFamily="34" charset="0"/>
              <a:buChar char="•"/>
            </a:pPr>
            <a:r>
              <a:rPr lang="en-US" b="1" dirty="0"/>
              <a:t>Four primary elements of prayer. (A good model for those learning how to pray).</a:t>
            </a:r>
          </a:p>
          <a:p>
            <a:pPr marL="628650" lvl="1" indent="-171450">
              <a:buFont typeface="Arial" panose="020B0604020202020204" pitchFamily="34" charset="0"/>
              <a:buChar char="•"/>
            </a:pPr>
            <a:r>
              <a:rPr lang="en-US" dirty="0"/>
              <a:t>Supplications – stresses the sense of need.  (More fervor, as greatly needed)</a:t>
            </a:r>
          </a:p>
          <a:p>
            <a:pPr marL="0" lvl="0" indent="0">
              <a:buFont typeface="Arial" panose="020B0604020202020204" pitchFamily="34" charset="0"/>
              <a:buNone/>
            </a:pPr>
            <a:r>
              <a:rPr lang="en-US" b="1" dirty="0"/>
              <a:t>(Hebrew 5:7-8) [denotes agony of Lord, and fervor of His cry], </a:t>
            </a:r>
            <a:r>
              <a:rPr lang="en-US" i="1" dirty="0"/>
              <a:t>“who, in the days of His flesh, when He had offered up prayers and supplications, with vehement cries and tears to Him who was able to save Him from death, and was heard because of His godly fear,</a:t>
            </a:r>
            <a:r>
              <a:rPr lang="en-US" i="1" baseline="30000" dirty="0"/>
              <a:t> 8</a:t>
            </a:r>
            <a:r>
              <a:rPr lang="en-US" i="1" dirty="0"/>
              <a:t> though He was a Son, yet He learned obedience by the things which He suffered.”</a:t>
            </a:r>
          </a:p>
          <a:p>
            <a:pPr marL="628650" lvl="1" indent="-171450">
              <a:buFont typeface="Arial" panose="020B0604020202020204" pitchFamily="34" charset="0"/>
              <a:buChar char="•"/>
            </a:pPr>
            <a:r>
              <a:rPr lang="en-US" dirty="0"/>
              <a:t>Prayers – General word for prayer.  </a:t>
            </a:r>
          </a:p>
          <a:p>
            <a:pPr marL="628650" lvl="1" indent="-171450">
              <a:buFont typeface="Arial" panose="020B0604020202020204" pitchFamily="34" charset="0"/>
              <a:buChar char="•"/>
            </a:pPr>
            <a:r>
              <a:rPr lang="en-US" dirty="0"/>
              <a:t>Intercessions – typically, those requests made on behalf of others. </a:t>
            </a:r>
          </a:p>
          <a:p>
            <a:pPr marL="0" lvl="0" indent="0">
              <a:buFont typeface="Arial" panose="020B0604020202020204" pitchFamily="34" charset="0"/>
              <a:buNone/>
            </a:pPr>
            <a:r>
              <a:rPr lang="en-US" b="1" dirty="0"/>
              <a:t>(Romans 8:34) [As Christ does for us], </a:t>
            </a:r>
            <a:r>
              <a:rPr lang="en-US" i="1" dirty="0"/>
              <a:t>“Who is he who condemns? It is Christ who died, and furthermore is also risen, who is even at the right hand of God, who also makes intercession for us.”</a:t>
            </a:r>
          </a:p>
          <a:p>
            <a:pPr marL="628650" lvl="1" indent="-171450">
              <a:buFont typeface="Arial" panose="020B0604020202020204" pitchFamily="34" charset="0"/>
              <a:buChar char="•"/>
            </a:pPr>
            <a:r>
              <a:rPr lang="en-US" dirty="0"/>
              <a:t>Giving of thanks – specific expressions of thanks for blessings bestowed.</a:t>
            </a:r>
          </a:p>
          <a:p>
            <a:pPr marL="1085850" lvl="2" indent="-171450">
              <a:buFont typeface="Arial" panose="020B0604020202020204" pitchFamily="34" charset="0"/>
              <a:buChar char="•"/>
            </a:pPr>
            <a:r>
              <a:rPr lang="en-US" dirty="0"/>
              <a:t>Inclination might be to forget to thank God for what He gives us</a:t>
            </a:r>
          </a:p>
          <a:p>
            <a:pPr marL="1085850" lvl="2" indent="-171450">
              <a:buFont typeface="Arial" panose="020B0604020202020204" pitchFamily="34" charset="0"/>
              <a:buChar char="•"/>
            </a:pPr>
            <a:r>
              <a:rPr lang="en-US" dirty="0"/>
              <a:t>This is not appropriate.  We should express our thanksgiving</a:t>
            </a:r>
          </a:p>
          <a:p>
            <a:pPr marL="0" lvl="0" indent="0">
              <a:buFont typeface="Arial" panose="020B0604020202020204" pitchFamily="34" charset="0"/>
              <a:buNone/>
            </a:pPr>
            <a:r>
              <a:rPr lang="en-US" b="1" dirty="0"/>
              <a:t>(Philippians 4:6),</a:t>
            </a:r>
            <a:r>
              <a:rPr lang="en-US" b="1" i="1" dirty="0"/>
              <a:t> </a:t>
            </a:r>
            <a:r>
              <a:rPr lang="en-US" i="1" dirty="0"/>
              <a:t>“Be anxious for nothing, but in everything by prayer and supplication, with thanksgiving, let your requests be made known to God.”</a:t>
            </a:r>
          </a:p>
          <a:p>
            <a:pPr marL="0" lvl="0" indent="0">
              <a:buFont typeface="Arial" panose="020B0604020202020204" pitchFamily="34" charset="0"/>
              <a:buNone/>
            </a:pPr>
            <a:endParaRPr lang="en-US" i="1" dirty="0"/>
          </a:p>
          <a:p>
            <a:pPr marL="171450" lvl="0" indent="-171450">
              <a:buFont typeface="Arial" panose="020B0604020202020204" pitchFamily="34" charset="0"/>
              <a:buChar char="•"/>
            </a:pPr>
            <a:r>
              <a:rPr lang="en-US" b="1" i="0" dirty="0"/>
              <a:t>For all men because God loves all men. For kings because they are mandated as God's authority in civil matters.</a:t>
            </a:r>
          </a:p>
          <a:p>
            <a:pPr marL="628650" lvl="1" indent="-171450">
              <a:buFont typeface="Arial" panose="020B0604020202020204" pitchFamily="34" charset="0"/>
              <a:buChar char="•"/>
            </a:pPr>
            <a:r>
              <a:rPr lang="en-US" b="0" i="0" dirty="0"/>
              <a:t>They are needed to accomplish God's purposes in the nations.  Specifically, to allow for an environment conducive to seeking God and finding Him.</a:t>
            </a:r>
          </a:p>
          <a:p>
            <a:pPr marL="0" lvl="0" indent="0">
              <a:buFont typeface="Arial" panose="020B0604020202020204" pitchFamily="34" charset="0"/>
              <a:buNone/>
            </a:pPr>
            <a:r>
              <a:rPr lang="en-US" b="1" i="0" dirty="0"/>
              <a:t>(Acts 17:</a:t>
            </a:r>
            <a:r>
              <a:rPr lang="en-US" b="1" dirty="0"/>
              <a:t>26-27), </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endParaRPr lang="en-US" b="0" i="1" dirty="0"/>
          </a:p>
          <a:p>
            <a:pPr marL="628650" lvl="1" indent="-171450">
              <a:buFont typeface="Arial" panose="020B0604020202020204" pitchFamily="34" charset="0"/>
              <a:buChar char="•"/>
            </a:pPr>
            <a:r>
              <a:rPr lang="en-US" b="0" i="0" dirty="0"/>
              <a:t>"That we may lead a quiet and peaceable life in all godliness and reverence."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32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Timothy 2:1-7</a:t>
            </a:r>
          </a:p>
          <a:p>
            <a:endParaRPr lang="en-US" dirty="0"/>
          </a:p>
          <a:p>
            <a:pPr marL="171450" indent="-171450">
              <a:buFont typeface="Arial" panose="020B0604020202020204" pitchFamily="34" charset="0"/>
              <a:buChar char="•"/>
            </a:pPr>
            <a:r>
              <a:rPr lang="en-US" b="1" dirty="0"/>
              <a:t>Main points:</a:t>
            </a:r>
          </a:p>
          <a:p>
            <a:pPr marL="628650" lvl="1" indent="-171450">
              <a:buFont typeface="Arial" panose="020B0604020202020204" pitchFamily="34" charset="0"/>
              <a:buChar char="•"/>
            </a:pPr>
            <a:r>
              <a:rPr lang="en-US" dirty="0"/>
              <a:t>We are to pray for all men, especially those in authority</a:t>
            </a:r>
          </a:p>
          <a:p>
            <a:pPr marL="628650" lvl="1" indent="-171450">
              <a:buFont typeface="Arial" panose="020B0604020202020204" pitchFamily="34" charset="0"/>
              <a:buChar char="•"/>
            </a:pPr>
            <a:r>
              <a:rPr lang="en-US" dirty="0"/>
              <a:t>Such prayers benefit us</a:t>
            </a:r>
          </a:p>
          <a:p>
            <a:pPr marL="628650" lvl="1" indent="-171450">
              <a:buFont typeface="Arial" panose="020B0604020202020204" pitchFamily="34" charset="0"/>
              <a:buChar char="•"/>
            </a:pPr>
            <a:r>
              <a:rPr lang="en-US" dirty="0"/>
              <a:t>Such prayers are desired by God who wants all men to be saved</a:t>
            </a:r>
          </a:p>
          <a:p>
            <a:pPr marL="628650" lvl="1" indent="-171450">
              <a:buFont typeface="Arial" panose="020B0604020202020204" pitchFamily="34" charset="0"/>
              <a:buChar char="•"/>
            </a:pPr>
            <a:r>
              <a:rPr lang="en-US" dirty="0"/>
              <a:t>Such prayers are effective because Christ is the mediator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8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5:13-18</a:t>
            </a:r>
          </a:p>
          <a:p>
            <a:r>
              <a:rPr lang="en-US" dirty="0"/>
              <a:t>Definitions by Thayer</a:t>
            </a:r>
          </a:p>
          <a:p>
            <a:endParaRPr lang="en-US" dirty="0"/>
          </a:p>
          <a:p>
            <a:pPr marL="171450" indent="-171450">
              <a:buFont typeface="Arial" panose="020B0604020202020204" pitchFamily="34" charset="0"/>
              <a:buChar char="•"/>
            </a:pPr>
            <a:r>
              <a:rPr lang="en-US" b="1" dirty="0">
                <a:latin typeface="+mn-lt"/>
              </a:rPr>
              <a:t>Suffering – </a:t>
            </a:r>
            <a:r>
              <a:rPr lang="el-GR" b="1" i="0" dirty="0">
                <a:solidFill>
                  <a:srgbClr val="627B9F"/>
                </a:solidFill>
                <a:effectLst/>
                <a:latin typeface="+mn-lt"/>
              </a:rPr>
              <a:t>κακοπαθέω</a:t>
            </a:r>
            <a:r>
              <a:rPr lang="en-US" b="1" i="0" dirty="0">
                <a:solidFill>
                  <a:srgbClr val="627B9F"/>
                </a:solidFill>
                <a:effectLst/>
                <a:latin typeface="+mn-lt"/>
              </a:rPr>
              <a:t> (</a:t>
            </a:r>
            <a:r>
              <a:rPr lang="en-US" b="0" i="0" dirty="0" err="1">
                <a:solidFill>
                  <a:srgbClr val="0A0A0A"/>
                </a:solidFill>
                <a:effectLst/>
                <a:latin typeface="+mn-lt"/>
              </a:rPr>
              <a:t>kak</a:t>
            </a:r>
            <a:r>
              <a:rPr lang="en-US" b="0" i="0" dirty="0">
                <a:solidFill>
                  <a:srgbClr val="0A0A0A"/>
                </a:solidFill>
                <a:effectLst/>
                <a:latin typeface="+mn-lt"/>
              </a:rPr>
              <a:t>-op-</a:t>
            </a:r>
            <a:r>
              <a:rPr lang="en-US" b="0" i="0" dirty="0" err="1">
                <a:solidFill>
                  <a:srgbClr val="0A0A0A"/>
                </a:solidFill>
                <a:effectLst/>
                <a:latin typeface="+mn-lt"/>
              </a:rPr>
              <a:t>ath</a:t>
            </a:r>
            <a:r>
              <a:rPr lang="en-US" b="0" i="0" dirty="0">
                <a:solidFill>
                  <a:srgbClr val="0A0A0A"/>
                </a:solidFill>
                <a:effectLst/>
                <a:latin typeface="+mn-lt"/>
              </a:rPr>
              <a:t>-eh’-o) </a:t>
            </a:r>
            <a:r>
              <a:rPr lang="en-US" b="1" i="0" dirty="0">
                <a:solidFill>
                  <a:srgbClr val="0A0A0A"/>
                </a:solidFill>
                <a:effectLst/>
                <a:latin typeface="+mn-lt"/>
              </a:rPr>
              <a:t>to suffer (endure) evils (hardship, troubles); to be afflicted</a:t>
            </a:r>
            <a:endParaRPr lang="en-US" b="1" dirty="0">
              <a:latin typeface="+mn-lt"/>
            </a:endParaRPr>
          </a:p>
          <a:p>
            <a:pPr marL="171450" indent="-171450">
              <a:buFont typeface="Arial" panose="020B0604020202020204" pitchFamily="34" charset="0"/>
              <a:buChar char="•"/>
            </a:pPr>
            <a:r>
              <a:rPr lang="en-US" b="1" dirty="0">
                <a:latin typeface="+mn-lt"/>
              </a:rPr>
              <a:t>Pray over –  (over) </a:t>
            </a:r>
            <a:r>
              <a:rPr lang="el-GR" b="1" i="0" dirty="0">
                <a:solidFill>
                  <a:srgbClr val="627B9F"/>
                </a:solidFill>
                <a:effectLst/>
                <a:latin typeface="+mn-lt"/>
              </a:rPr>
              <a:t>ἐπί</a:t>
            </a:r>
            <a:r>
              <a:rPr lang="en-US" b="1" i="0" dirty="0">
                <a:solidFill>
                  <a:srgbClr val="627B9F"/>
                </a:solidFill>
                <a:effectLst/>
                <a:latin typeface="+mn-lt"/>
              </a:rPr>
              <a:t> (ep-</a:t>
            </a:r>
            <a:r>
              <a:rPr lang="en-US" b="1" i="0" dirty="0" err="1">
                <a:solidFill>
                  <a:srgbClr val="627B9F"/>
                </a:solidFill>
                <a:effectLst/>
                <a:latin typeface="+mn-lt"/>
              </a:rPr>
              <a:t>ee</a:t>
            </a:r>
            <a:r>
              <a:rPr lang="en-US" b="1" i="0" dirty="0">
                <a:solidFill>
                  <a:srgbClr val="627B9F"/>
                </a:solidFill>
                <a:effectLst/>
                <a:latin typeface="+mn-lt"/>
              </a:rPr>
              <a:t>’) at, on, upon, over</a:t>
            </a:r>
            <a:endParaRPr lang="en-US" b="1" dirty="0">
              <a:latin typeface="+mn-lt"/>
            </a:endParaRPr>
          </a:p>
          <a:p>
            <a:pPr marL="171450" indent="-171450">
              <a:buFont typeface="Arial" panose="020B0604020202020204" pitchFamily="34" charset="0"/>
              <a:buChar char="•"/>
            </a:pPr>
            <a:r>
              <a:rPr lang="en-US" b="1" dirty="0">
                <a:latin typeface="+mn-lt"/>
              </a:rPr>
              <a:t>Anointing – </a:t>
            </a:r>
            <a:r>
              <a:rPr lang="el-GR" b="1" i="0" dirty="0">
                <a:solidFill>
                  <a:srgbClr val="627B9F"/>
                </a:solidFill>
                <a:effectLst/>
                <a:latin typeface="+mn-lt"/>
              </a:rPr>
              <a:t>ἀλείφω</a:t>
            </a:r>
            <a:r>
              <a:rPr lang="en-US" b="1" i="0" dirty="0">
                <a:solidFill>
                  <a:srgbClr val="627B9F"/>
                </a:solidFill>
                <a:effectLst/>
                <a:latin typeface="+mn-lt"/>
              </a:rPr>
              <a:t> (al-I’-</a:t>
            </a:r>
            <a:r>
              <a:rPr lang="en-US" b="1" i="0" dirty="0" err="1">
                <a:solidFill>
                  <a:srgbClr val="627B9F"/>
                </a:solidFill>
                <a:effectLst/>
                <a:latin typeface="+mn-lt"/>
              </a:rPr>
              <a:t>fo</a:t>
            </a:r>
            <a:r>
              <a:rPr lang="en-US" b="1" i="0" dirty="0">
                <a:solidFill>
                  <a:srgbClr val="627B9F"/>
                </a:solidFill>
                <a:effectLst/>
                <a:latin typeface="+mn-lt"/>
              </a:rPr>
              <a:t>) note: same word used for mundane and sacred anointing (of the sick, dead bodies, daubing a wall with </a:t>
            </a:r>
            <a:r>
              <a:rPr lang="en-US" b="1" i="0" dirty="0" err="1">
                <a:solidFill>
                  <a:srgbClr val="627B9F"/>
                </a:solidFill>
                <a:effectLst/>
                <a:latin typeface="+mn-lt"/>
              </a:rPr>
              <a:t>morter</a:t>
            </a:r>
            <a:r>
              <a:rPr lang="en-US" b="1" i="0" dirty="0">
                <a:solidFill>
                  <a:srgbClr val="627B9F"/>
                </a:solidFill>
                <a:effectLst/>
                <a:latin typeface="+mn-lt"/>
              </a:rPr>
              <a:t> (</a:t>
            </a:r>
            <a:r>
              <a:rPr lang="en-US" b="1" i="0" dirty="0" err="1">
                <a:solidFill>
                  <a:srgbClr val="627B9F"/>
                </a:solidFill>
                <a:effectLst/>
                <a:latin typeface="+mn-lt"/>
              </a:rPr>
              <a:t>eze</a:t>
            </a:r>
            <a:r>
              <a:rPr lang="en-US" b="1" i="0" dirty="0">
                <a:solidFill>
                  <a:srgbClr val="627B9F"/>
                </a:solidFill>
                <a:effectLst/>
                <a:latin typeface="+mn-lt"/>
              </a:rPr>
              <a:t>. 13:10-12,14,15). And in the sacred sense, of “anointing priests (ex. 40:15)</a:t>
            </a:r>
            <a:endParaRPr lang="en-US" b="1" dirty="0">
              <a:latin typeface="+mn-lt"/>
            </a:endParaRPr>
          </a:p>
          <a:p>
            <a:pPr marL="171450" indent="-171450">
              <a:buFont typeface="Arial" panose="020B0604020202020204" pitchFamily="34" charset="0"/>
              <a:buChar char="•"/>
            </a:pPr>
            <a:r>
              <a:rPr lang="en-US" b="1" dirty="0">
                <a:latin typeface="+mn-lt"/>
              </a:rPr>
              <a:t>Oil – </a:t>
            </a:r>
            <a:r>
              <a:rPr lang="el-GR" b="1" i="0" dirty="0">
                <a:solidFill>
                  <a:srgbClr val="627B9F"/>
                </a:solidFill>
                <a:effectLst/>
                <a:latin typeface="+mn-lt"/>
              </a:rPr>
              <a:t>ἔλαιον</a:t>
            </a:r>
            <a:r>
              <a:rPr lang="en-US" b="1" i="0" dirty="0">
                <a:solidFill>
                  <a:srgbClr val="627B9F"/>
                </a:solidFill>
                <a:effectLst/>
                <a:latin typeface="+mn-lt"/>
              </a:rPr>
              <a:t> (</a:t>
            </a:r>
            <a:r>
              <a:rPr lang="en-US" b="1" i="0" dirty="0" err="1">
                <a:solidFill>
                  <a:srgbClr val="627B9F"/>
                </a:solidFill>
                <a:effectLst/>
                <a:latin typeface="+mn-lt"/>
              </a:rPr>
              <a:t>el</a:t>
            </a:r>
            <a:r>
              <a:rPr lang="en-US" b="1" i="0" dirty="0">
                <a:solidFill>
                  <a:srgbClr val="627B9F"/>
                </a:solidFill>
                <a:effectLst/>
                <a:latin typeface="+mn-lt"/>
              </a:rPr>
              <a:t>’-ah-yon) olive oil. Here for healing the sick (cf. Mark 6:13; Luke 10:34)</a:t>
            </a:r>
          </a:p>
          <a:p>
            <a:pPr marL="628650" lvl="1" indent="-171450">
              <a:buFont typeface="Arial" panose="020B0604020202020204" pitchFamily="34" charset="0"/>
              <a:buChar char="•"/>
            </a:pPr>
            <a:r>
              <a:rPr lang="en-US" b="0" i="0" dirty="0">
                <a:solidFill>
                  <a:srgbClr val="627B9F"/>
                </a:solidFill>
                <a:effectLst/>
                <a:latin typeface="+mn-lt"/>
              </a:rPr>
              <a:t>Mark 6:13 indicates miraculous healing by disciples in limited commission (included with casting out demons)</a:t>
            </a:r>
          </a:p>
          <a:p>
            <a:pPr marL="628650" lvl="1" indent="-171450">
              <a:buFont typeface="Arial" panose="020B0604020202020204" pitchFamily="34" charset="0"/>
              <a:buChar char="•"/>
            </a:pPr>
            <a:r>
              <a:rPr lang="en-US" b="0" i="0" dirty="0">
                <a:solidFill>
                  <a:srgbClr val="627B9F"/>
                </a:solidFill>
                <a:effectLst/>
                <a:latin typeface="+mn-lt"/>
              </a:rPr>
              <a:t>Luke 10:34 does not indicate miraculous healing.  Good Samaritan to injured man.</a:t>
            </a:r>
            <a:endParaRPr lang="en-US" b="0" dirty="0">
              <a:latin typeface="+mn-lt"/>
            </a:endParaRPr>
          </a:p>
          <a:p>
            <a:pPr marL="171450" indent="-171450">
              <a:buFont typeface="Arial" panose="020B0604020202020204" pitchFamily="34" charset="0"/>
              <a:buChar char="•"/>
            </a:pPr>
            <a:r>
              <a:rPr lang="en-US" b="1" dirty="0">
                <a:latin typeface="+mn-lt"/>
              </a:rPr>
              <a:t>Confess – </a:t>
            </a:r>
            <a:r>
              <a:rPr lang="el-GR" b="1" i="0" dirty="0">
                <a:solidFill>
                  <a:srgbClr val="627B9F"/>
                </a:solidFill>
                <a:effectLst/>
                <a:latin typeface="+mn-lt"/>
              </a:rPr>
              <a:t>ἐξομολογέω</a:t>
            </a:r>
            <a:r>
              <a:rPr lang="en-US" b="1" i="0" dirty="0">
                <a:solidFill>
                  <a:srgbClr val="627B9F"/>
                </a:solidFill>
                <a:effectLst/>
                <a:latin typeface="+mn-lt"/>
              </a:rPr>
              <a:t> (</a:t>
            </a:r>
            <a:r>
              <a:rPr lang="en-US" b="0" i="0" dirty="0">
                <a:solidFill>
                  <a:srgbClr val="0A0A0A"/>
                </a:solidFill>
                <a:effectLst/>
                <a:latin typeface="+mn-lt"/>
              </a:rPr>
              <a:t>ex-om-</a:t>
            </a:r>
            <a:r>
              <a:rPr lang="en-US" b="0" i="0" dirty="0" err="1">
                <a:solidFill>
                  <a:srgbClr val="0A0A0A"/>
                </a:solidFill>
                <a:effectLst/>
                <a:latin typeface="+mn-lt"/>
              </a:rPr>
              <a:t>ol</a:t>
            </a:r>
            <a:r>
              <a:rPr lang="en-US" b="0" i="0" dirty="0">
                <a:solidFill>
                  <a:srgbClr val="0A0A0A"/>
                </a:solidFill>
                <a:effectLst/>
                <a:latin typeface="+mn-lt"/>
              </a:rPr>
              <a:t>-</a:t>
            </a:r>
            <a:r>
              <a:rPr lang="en-US" b="0" i="0" dirty="0" err="1">
                <a:solidFill>
                  <a:srgbClr val="0A0A0A"/>
                </a:solidFill>
                <a:effectLst/>
                <a:latin typeface="+mn-lt"/>
              </a:rPr>
              <a:t>og</a:t>
            </a:r>
            <a:r>
              <a:rPr lang="en-US" b="0" i="0" dirty="0">
                <a:solidFill>
                  <a:srgbClr val="0A0A0A"/>
                </a:solidFill>
                <a:effectLst/>
                <a:latin typeface="+mn-lt"/>
              </a:rPr>
              <a:t>-eh’-o) to confess, to acknowledge openly and joyfully</a:t>
            </a:r>
            <a:endParaRPr lang="en-US" b="1" dirty="0">
              <a:latin typeface="+mn-lt"/>
            </a:endParaRPr>
          </a:p>
          <a:p>
            <a:pPr marL="171450" indent="-171450">
              <a:buFont typeface="Arial" panose="020B0604020202020204" pitchFamily="34" charset="0"/>
              <a:buChar char="•"/>
            </a:pPr>
            <a:r>
              <a:rPr lang="en-US" b="1" dirty="0">
                <a:latin typeface="+mn-lt"/>
              </a:rPr>
              <a:t>Trespasses – </a:t>
            </a:r>
            <a:r>
              <a:rPr lang="el-GR" b="1" i="0" dirty="0">
                <a:solidFill>
                  <a:srgbClr val="627B9F"/>
                </a:solidFill>
                <a:effectLst/>
                <a:latin typeface="+mn-lt"/>
              </a:rPr>
              <a:t>παράπτωμα</a:t>
            </a:r>
            <a:r>
              <a:rPr lang="en-US" b="1" i="0" dirty="0">
                <a:solidFill>
                  <a:srgbClr val="627B9F"/>
                </a:solidFill>
                <a:effectLst/>
                <a:latin typeface="+mn-lt"/>
              </a:rPr>
              <a:t> (</a:t>
            </a:r>
            <a:r>
              <a:rPr lang="en-US" b="0" i="0" dirty="0">
                <a:solidFill>
                  <a:srgbClr val="0A0A0A"/>
                </a:solidFill>
                <a:effectLst/>
                <a:latin typeface="+mn-lt"/>
              </a:rPr>
              <a:t>par-ap'-to-</a:t>
            </a:r>
            <a:r>
              <a:rPr lang="en-US" b="0" i="0" dirty="0" err="1">
                <a:solidFill>
                  <a:srgbClr val="0A0A0A"/>
                </a:solidFill>
                <a:effectLst/>
                <a:latin typeface="+mn-lt"/>
              </a:rPr>
              <a:t>mah</a:t>
            </a:r>
            <a:r>
              <a:rPr lang="en-US" b="0" i="0" dirty="0">
                <a:solidFill>
                  <a:srgbClr val="0A0A0A"/>
                </a:solidFill>
                <a:effectLst/>
                <a:latin typeface="+mn-lt"/>
              </a:rPr>
              <a:t>) a lapse or deviation from truth and uprightness; a sin, misdeed</a:t>
            </a:r>
            <a:endParaRPr lang="en-US" b="1" dirty="0">
              <a:latin typeface="+mn-lt"/>
            </a:endParaRPr>
          </a:p>
          <a:p>
            <a:pPr marL="171450" indent="-171450">
              <a:buFont typeface="Arial" panose="020B0604020202020204" pitchFamily="34" charset="0"/>
              <a:buChar char="•"/>
            </a:pPr>
            <a:r>
              <a:rPr lang="en-US" b="1" dirty="0">
                <a:latin typeface="+mn-lt"/>
              </a:rPr>
              <a:t>Nature – </a:t>
            </a:r>
            <a:r>
              <a:rPr lang="el-GR" b="1" i="0" dirty="0">
                <a:solidFill>
                  <a:srgbClr val="627B9F"/>
                </a:solidFill>
                <a:effectLst/>
                <a:latin typeface="+mn-lt"/>
              </a:rPr>
              <a:t>ὁμοιοπαθής</a:t>
            </a:r>
            <a:r>
              <a:rPr lang="en-US" b="1" i="0" dirty="0">
                <a:solidFill>
                  <a:srgbClr val="627B9F"/>
                </a:solidFill>
                <a:effectLst/>
                <a:latin typeface="+mn-lt"/>
              </a:rPr>
              <a:t> (</a:t>
            </a:r>
            <a:r>
              <a:rPr lang="en-US" b="0" i="0" dirty="0" err="1">
                <a:solidFill>
                  <a:srgbClr val="0A0A0A"/>
                </a:solidFill>
                <a:effectLst/>
                <a:latin typeface="+mn-lt"/>
              </a:rPr>
              <a:t>hom</a:t>
            </a:r>
            <a:r>
              <a:rPr lang="en-US" b="0" i="0" dirty="0">
                <a:solidFill>
                  <a:srgbClr val="0A0A0A"/>
                </a:solidFill>
                <a:effectLst/>
                <a:latin typeface="+mn-lt"/>
              </a:rPr>
              <a:t>-oy-op-</a:t>
            </a:r>
            <a:r>
              <a:rPr lang="en-US" b="0" i="0" dirty="0" err="1">
                <a:solidFill>
                  <a:srgbClr val="0A0A0A"/>
                </a:solidFill>
                <a:effectLst/>
                <a:latin typeface="+mn-lt"/>
              </a:rPr>
              <a:t>ath</a:t>
            </a:r>
            <a:r>
              <a:rPr lang="en-US" b="0" i="0" dirty="0">
                <a:solidFill>
                  <a:srgbClr val="0A0A0A"/>
                </a:solidFill>
                <a:effectLst/>
                <a:latin typeface="+mn-lt"/>
              </a:rPr>
              <a:t>-ace’) suffering the like with another, of like feelings or affections</a:t>
            </a:r>
            <a:endParaRPr lang="en-US" b="1" dirty="0">
              <a:latin typeface="+mn-lt"/>
            </a:endParaRPr>
          </a:p>
          <a:p>
            <a:pPr marL="171450" indent="-171450">
              <a:buFont typeface="Arial" panose="020B0604020202020204" pitchFamily="34" charset="0"/>
              <a:buChar char="•"/>
            </a:pPr>
            <a:r>
              <a:rPr lang="en-US" b="1" dirty="0">
                <a:latin typeface="+mn-lt"/>
              </a:rPr>
              <a:t>Earnestly – </a:t>
            </a:r>
            <a:r>
              <a:rPr lang="el-GR" b="1" i="0" dirty="0">
                <a:solidFill>
                  <a:srgbClr val="627B9F"/>
                </a:solidFill>
                <a:effectLst/>
                <a:latin typeface="+mn-lt"/>
              </a:rPr>
              <a:t>προσευχή</a:t>
            </a:r>
            <a:r>
              <a:rPr lang="en-US" b="1" i="0" dirty="0">
                <a:solidFill>
                  <a:srgbClr val="627B9F"/>
                </a:solidFill>
                <a:effectLst/>
                <a:latin typeface="+mn-lt"/>
              </a:rPr>
              <a:t> (</a:t>
            </a:r>
            <a:r>
              <a:rPr lang="en-US" b="0" i="0" dirty="0">
                <a:solidFill>
                  <a:srgbClr val="0A0A0A"/>
                </a:solidFill>
                <a:effectLst/>
                <a:latin typeface="+mn-lt"/>
              </a:rPr>
              <a:t>pros-</a:t>
            </a:r>
            <a:r>
              <a:rPr lang="en-US" b="0" i="0" dirty="0" err="1">
                <a:solidFill>
                  <a:srgbClr val="0A0A0A"/>
                </a:solidFill>
                <a:effectLst/>
                <a:latin typeface="+mn-lt"/>
              </a:rPr>
              <a:t>yoo</a:t>
            </a:r>
            <a:r>
              <a:rPr lang="en-US" b="0" i="0" dirty="0">
                <a:solidFill>
                  <a:srgbClr val="0A0A0A"/>
                </a:solidFill>
                <a:effectLst/>
                <a:latin typeface="+mn-lt"/>
              </a:rPr>
              <a:t>-</a:t>
            </a:r>
            <a:r>
              <a:rPr lang="en-US" b="0" i="0" dirty="0" err="1">
                <a:solidFill>
                  <a:srgbClr val="0A0A0A"/>
                </a:solidFill>
                <a:effectLst/>
                <a:latin typeface="+mn-lt"/>
              </a:rPr>
              <a:t>khay</a:t>
            </a:r>
            <a:r>
              <a:rPr lang="en-US" b="0" i="0" dirty="0">
                <a:solidFill>
                  <a:srgbClr val="0A0A0A"/>
                </a:solidFill>
                <a:effectLst/>
                <a:latin typeface="+mn-lt"/>
              </a:rPr>
              <a:t>’) as used in James, to pray fervently</a:t>
            </a:r>
            <a:endParaRPr lang="en-US" b="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5:13-18</a:t>
            </a:r>
          </a:p>
          <a:p>
            <a:r>
              <a:rPr lang="en-US" dirty="0"/>
              <a:t>Commentary Help (Sermon outline from Mark Copeland, found from seekye1st.net)</a:t>
            </a:r>
          </a:p>
          <a:p>
            <a:endParaRPr lang="en-US" dirty="0"/>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Could be miraculous or providential healing in 5:14. His view most probably providential (Otherwise, all elders would have had the gift of healing). Note: God answered Elijah’s prayer providentially (1 Kings 18:41-45).</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latin typeface="+mn-lt"/>
              </a:rPr>
              <a:t>From Mark’s outline:</a:t>
            </a:r>
          </a:p>
          <a:p>
            <a:pPr algn="l">
              <a:buFont typeface="+mj-lt"/>
              <a:buAutoNum type="arabicPeriod"/>
            </a:pPr>
            <a:r>
              <a:rPr lang="en-US" sz="1200" b="0" i="0" dirty="0">
                <a:solidFill>
                  <a:srgbClr val="000000"/>
                </a:solidFill>
                <a:effectLst/>
                <a:latin typeface="+mn-lt"/>
              </a:rPr>
              <a:t>With the assumption that physical illness is being discussed, then there are two feasible alternatives...</a:t>
            </a:r>
          </a:p>
          <a:p>
            <a:pPr marL="742950" lvl="1" indent="-285750" algn="l">
              <a:buFont typeface="+mj-lt"/>
              <a:buAutoNum type="arabicPeriod"/>
            </a:pPr>
            <a:r>
              <a:rPr lang="en-US" sz="1200" b="0" i="0" dirty="0">
                <a:solidFill>
                  <a:srgbClr val="000000"/>
                </a:solidFill>
                <a:effectLst/>
                <a:latin typeface="+mn-lt"/>
              </a:rPr>
              <a:t>This passage refers to MIRACULOUS HEALING</a:t>
            </a:r>
          </a:p>
          <a:p>
            <a:pPr marL="1143000" lvl="2" indent="-228600" algn="l">
              <a:buFont typeface="+mj-lt"/>
              <a:buAutoNum type="arabicPeriod"/>
            </a:pPr>
            <a:r>
              <a:rPr lang="en-US" sz="1200" b="0" i="0" dirty="0">
                <a:solidFill>
                  <a:srgbClr val="000000"/>
                </a:solidFill>
                <a:effectLst/>
                <a:latin typeface="+mn-lt"/>
              </a:rPr>
              <a:t>The elders were called because they possessed the gift of healing</a:t>
            </a:r>
          </a:p>
          <a:p>
            <a:pPr marL="1143000" lvl="2" indent="-228600" algn="l">
              <a:buFont typeface="+mj-lt"/>
              <a:buAutoNum type="arabicPeriod"/>
            </a:pPr>
            <a:r>
              <a:rPr lang="en-US" sz="1200" b="0" i="0" dirty="0">
                <a:solidFill>
                  <a:srgbClr val="000000"/>
                </a:solidFill>
                <a:effectLst/>
                <a:latin typeface="+mn-lt"/>
              </a:rPr>
              <a:t>The anointing with oil was symbolic, representing the influences of the Holy Spirit - cf. </a:t>
            </a:r>
            <a:r>
              <a:rPr lang="en-US" sz="1200" b="1" i="0" u="none" strike="noStrike" dirty="0">
                <a:solidFill>
                  <a:srgbClr val="0B6FD5"/>
                </a:solidFill>
                <a:effectLst/>
                <a:latin typeface="+mn-lt"/>
                <a:hlinkClick r:id="rId3"/>
              </a:rPr>
              <a:t>Mk 6:13</a:t>
            </a:r>
            <a:endParaRPr lang="en-US" sz="1200" b="0" i="0" dirty="0">
              <a:solidFill>
                <a:srgbClr val="000000"/>
              </a:solidFill>
              <a:effectLst/>
              <a:latin typeface="+mn-lt"/>
            </a:endParaRPr>
          </a:p>
          <a:p>
            <a:pPr marL="1143000" lvl="2" indent="-228600" algn="l">
              <a:buFont typeface="+mj-lt"/>
              <a:buAutoNum type="arabicPeriod"/>
            </a:pPr>
            <a:r>
              <a:rPr lang="en-US" sz="1200" b="0" i="0" dirty="0">
                <a:solidFill>
                  <a:srgbClr val="000000"/>
                </a:solidFill>
                <a:effectLst/>
                <a:latin typeface="+mn-lt"/>
              </a:rPr>
              <a:t>The healing was miraculous</a:t>
            </a:r>
          </a:p>
          <a:p>
            <a:pPr marL="742950" lvl="1" indent="-285750" algn="l">
              <a:buFont typeface="+mj-lt"/>
              <a:buAutoNum type="arabicPeriod"/>
            </a:pPr>
            <a:r>
              <a:rPr lang="en-US" sz="1200" b="0" i="0" dirty="0">
                <a:solidFill>
                  <a:srgbClr val="000000"/>
                </a:solidFill>
                <a:effectLst/>
                <a:latin typeface="+mn-lt"/>
              </a:rPr>
              <a:t>This passage refers to PROVIDENTIAL HEALING</a:t>
            </a:r>
          </a:p>
          <a:p>
            <a:pPr marL="1143000" lvl="2" indent="-228600" algn="l">
              <a:buFont typeface="+mj-lt"/>
              <a:buAutoNum type="arabicPeriod"/>
            </a:pPr>
            <a:r>
              <a:rPr lang="en-US" sz="1200" b="0" i="0" dirty="0">
                <a:solidFill>
                  <a:srgbClr val="000000"/>
                </a:solidFill>
                <a:effectLst/>
                <a:latin typeface="+mn-lt"/>
              </a:rPr>
              <a:t>The elders were called because they were likely the most righteous in a congregation - cf. </a:t>
            </a:r>
            <a:r>
              <a:rPr lang="en-US" sz="1200" b="1" i="0" u="none" strike="noStrike" dirty="0" err="1">
                <a:solidFill>
                  <a:srgbClr val="0B6FD5"/>
                </a:solidFill>
                <a:effectLst/>
                <a:latin typeface="+mn-lt"/>
                <a:hlinkClick r:id="rId4"/>
              </a:rPr>
              <a:t>Jm</a:t>
            </a:r>
            <a:r>
              <a:rPr lang="en-US" sz="1200" b="1" i="0" u="none" strike="noStrike" dirty="0">
                <a:solidFill>
                  <a:srgbClr val="0B6FD5"/>
                </a:solidFill>
                <a:effectLst/>
                <a:latin typeface="+mn-lt"/>
                <a:hlinkClick r:id="rId4"/>
              </a:rPr>
              <a:t> 5:16</a:t>
            </a:r>
            <a:endParaRPr lang="en-US" sz="1200" b="0" i="0" dirty="0">
              <a:solidFill>
                <a:srgbClr val="000000"/>
              </a:solidFill>
              <a:effectLst/>
              <a:latin typeface="+mn-lt"/>
            </a:endParaRPr>
          </a:p>
          <a:p>
            <a:pPr marL="1143000" lvl="2" indent="-228600" algn="l">
              <a:buFont typeface="+mj-lt"/>
              <a:buAutoNum type="arabicPeriod"/>
            </a:pPr>
            <a:r>
              <a:rPr lang="en-US" sz="1200" b="0" i="0" dirty="0">
                <a:solidFill>
                  <a:srgbClr val="000000"/>
                </a:solidFill>
                <a:effectLst/>
                <a:latin typeface="+mn-lt"/>
              </a:rPr>
              <a:t>The anointing with oil was medicinal, as was commonly practiced in those days - cf. </a:t>
            </a:r>
            <a:r>
              <a:rPr lang="en-US" sz="1200" b="1" i="0" u="none" strike="noStrike" dirty="0">
                <a:solidFill>
                  <a:srgbClr val="0B6FD5"/>
                </a:solidFill>
                <a:effectLst/>
                <a:latin typeface="+mn-lt"/>
                <a:hlinkClick r:id="rId5"/>
              </a:rPr>
              <a:t>Lk 10:34</a:t>
            </a:r>
            <a:endParaRPr lang="en-US" sz="1200" b="0" i="0" dirty="0">
              <a:solidFill>
                <a:srgbClr val="000000"/>
              </a:solidFill>
              <a:effectLst/>
              <a:latin typeface="+mn-lt"/>
            </a:endParaRPr>
          </a:p>
          <a:p>
            <a:pPr marL="1143000" lvl="2" indent="-228600" algn="l">
              <a:buFont typeface="+mj-lt"/>
              <a:buAutoNum type="arabicPeriod"/>
            </a:pPr>
            <a:r>
              <a:rPr lang="en-US" sz="1200" b="0" i="0" dirty="0">
                <a:solidFill>
                  <a:srgbClr val="000000"/>
                </a:solidFill>
                <a:effectLst/>
                <a:latin typeface="+mn-lt"/>
              </a:rPr>
              <a:t>The healing was providential</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latin typeface="+mn-lt"/>
              </a:rPr>
              <a:t>Pray during suffering – for its removal; for strength to endure it; for ourselves; but consider, for those who may be the source of our suffering, cf. Luke 6:28.</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latin typeface="+mn-lt"/>
              </a:rPr>
              <a:t>Pray for forgiveness of sins. (5:15-16)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5:13-18</a:t>
            </a:r>
          </a:p>
          <a:p>
            <a:endParaRPr lang="en-US" dirty="0"/>
          </a:p>
          <a:p>
            <a:pPr marL="171450" indent="-171450">
              <a:buFont typeface="Arial" panose="020B0604020202020204" pitchFamily="34" charset="0"/>
              <a:buChar char="•"/>
            </a:pPr>
            <a:r>
              <a:rPr lang="en-US" b="1" dirty="0"/>
              <a:t>Main points:</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Prayer is appropriate for those who are suffering (13)</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Prayer is appropriate for illness (14)</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Prayer brings healing to the sick (providentially), and it brings the forgiveness of sins (15)</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Fervent prayer is effective for those who are righteous (16)</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Elijah’s prayer serves as an example. God heard him and answered because he was righteous (17-18)</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38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Hosea 14:1-2</a:t>
            </a:r>
          </a:p>
          <a:p>
            <a:r>
              <a:rPr lang="en-US" b="1" dirty="0"/>
              <a:t>(Hosea 14:1-2), </a:t>
            </a:r>
            <a:r>
              <a:rPr lang="en-US" i="1" dirty="0"/>
              <a:t>“O Israel, return to the Lord your God, For you have stumbled because of your iniquity; </a:t>
            </a:r>
            <a:r>
              <a:rPr lang="en-US" i="1" baseline="30000" dirty="0"/>
              <a:t>2</a:t>
            </a:r>
            <a:r>
              <a:rPr lang="en-US" i="1" dirty="0"/>
              <a:t> Take words with you, And return to the Lord. Say to Him, “Take away all iniquity; Receive us graciously, For we will offer the sacrifices of our lips.”</a:t>
            </a:r>
          </a:p>
          <a:p>
            <a:endParaRPr lang="en-US" i="1" dirty="0"/>
          </a:p>
          <a:p>
            <a:r>
              <a:rPr lang="en-US" b="1" i="0" dirty="0"/>
              <a:t>Context first:</a:t>
            </a:r>
          </a:p>
          <a:p>
            <a:pPr marL="628650" lvl="1" indent="-171450">
              <a:buFont typeface="Arial" panose="020B0604020202020204" pitchFamily="34" charset="0"/>
              <a:buChar char="•"/>
            </a:pPr>
            <a:r>
              <a:rPr lang="en-US" i="0" dirty="0"/>
              <a:t>Throughout the text of Hosea’s prophecy, it was clear that God’s judgment would be visited upon them because of continued rebellion (idolatry).</a:t>
            </a:r>
          </a:p>
          <a:p>
            <a:pPr marL="628650" lvl="1" indent="-171450">
              <a:buFont typeface="Arial" panose="020B0604020202020204" pitchFamily="34" charset="0"/>
              <a:buChar char="•"/>
            </a:pPr>
            <a:r>
              <a:rPr lang="en-US" i="0" dirty="0"/>
              <a:t>Here, is a final appeal to those who might repent, or the few who were faithful in the midst of the rebellious state of the people.</a:t>
            </a:r>
          </a:p>
          <a:p>
            <a:pPr marL="628650" lvl="1" indent="-171450">
              <a:buFont typeface="Arial" panose="020B0604020202020204" pitchFamily="34" charset="0"/>
              <a:buChar char="•"/>
            </a:pPr>
            <a:r>
              <a:rPr lang="en-US" i="0" dirty="0"/>
              <a:t>Regardless, this is a call to repentance and confession in prayer. A request for forgiveness.</a:t>
            </a:r>
          </a:p>
          <a:p>
            <a:endParaRPr lang="en-US" dirty="0"/>
          </a:p>
          <a:p>
            <a:r>
              <a:rPr lang="en-US" b="1" dirty="0"/>
              <a:t>Definitions by Brown-Driver-Briggs Lexicon</a:t>
            </a:r>
          </a:p>
          <a:p>
            <a:endParaRPr lang="en-US" dirty="0"/>
          </a:p>
          <a:p>
            <a:pPr marL="171450" indent="-171450">
              <a:buFont typeface="Arial" panose="020B0604020202020204" pitchFamily="34" charset="0"/>
              <a:buChar char="•"/>
            </a:pPr>
            <a:r>
              <a:rPr lang="en-US" b="1" dirty="0">
                <a:latin typeface="+mn-lt"/>
              </a:rPr>
              <a:t>Stumbled – </a:t>
            </a:r>
            <a:r>
              <a:rPr lang="he-IL" b="1" i="0" dirty="0">
                <a:solidFill>
                  <a:srgbClr val="627B9F"/>
                </a:solidFill>
                <a:effectLst/>
                <a:latin typeface="+mn-lt"/>
              </a:rPr>
              <a:t>כָּשַׁל</a:t>
            </a:r>
            <a:r>
              <a:rPr lang="en-US" b="1" i="0" dirty="0">
                <a:solidFill>
                  <a:srgbClr val="627B9F"/>
                </a:solidFill>
                <a:effectLst/>
                <a:latin typeface="+mn-lt"/>
              </a:rPr>
              <a:t> (</a:t>
            </a:r>
            <a:r>
              <a:rPr lang="en-US" b="1" i="0" dirty="0" err="1">
                <a:solidFill>
                  <a:srgbClr val="627B9F"/>
                </a:solidFill>
                <a:effectLst/>
                <a:latin typeface="+mn-lt"/>
              </a:rPr>
              <a:t>kaw-shal</a:t>
            </a:r>
            <a:r>
              <a:rPr lang="en-US" b="1" i="0" dirty="0">
                <a:solidFill>
                  <a:srgbClr val="627B9F"/>
                </a:solidFill>
                <a:effectLst/>
                <a:latin typeface="+mn-lt"/>
              </a:rPr>
              <a:t>’) </a:t>
            </a:r>
            <a:r>
              <a:rPr lang="en-US" b="0" i="0" dirty="0">
                <a:solidFill>
                  <a:srgbClr val="627B9F"/>
                </a:solidFill>
                <a:effectLst/>
                <a:latin typeface="+mn-lt"/>
              </a:rPr>
              <a:t>stumble, stagger, totter</a:t>
            </a:r>
          </a:p>
          <a:p>
            <a:pPr marL="171450" indent="-171450">
              <a:buFont typeface="Arial" panose="020B0604020202020204" pitchFamily="34" charset="0"/>
              <a:buChar char="•"/>
            </a:pPr>
            <a:r>
              <a:rPr lang="en-US" b="1" i="0" dirty="0">
                <a:solidFill>
                  <a:srgbClr val="627B9F"/>
                </a:solidFill>
                <a:effectLst/>
                <a:latin typeface="+mn-lt"/>
              </a:rPr>
              <a:t>Iniquity – </a:t>
            </a:r>
            <a:r>
              <a:rPr lang="he-IL" b="1" i="0" dirty="0">
                <a:solidFill>
                  <a:srgbClr val="627B9F"/>
                </a:solidFill>
                <a:effectLst/>
                <a:latin typeface="+mn-lt"/>
              </a:rPr>
              <a:t>עָוֹן</a:t>
            </a:r>
            <a:r>
              <a:rPr lang="en-US" b="1" i="0" dirty="0">
                <a:solidFill>
                  <a:srgbClr val="627B9F"/>
                </a:solidFill>
                <a:effectLst/>
                <a:latin typeface="+mn-lt"/>
              </a:rPr>
              <a:t> (aw-</a:t>
            </a:r>
            <a:r>
              <a:rPr lang="en-US" b="1" i="0" dirty="0" err="1">
                <a:solidFill>
                  <a:srgbClr val="627B9F"/>
                </a:solidFill>
                <a:effectLst/>
                <a:latin typeface="+mn-lt"/>
              </a:rPr>
              <a:t>vone</a:t>
            </a:r>
            <a:r>
              <a:rPr lang="en-US" b="1" i="0" dirty="0">
                <a:solidFill>
                  <a:srgbClr val="627B9F"/>
                </a:solidFill>
                <a:effectLst/>
                <a:latin typeface="+mn-lt"/>
              </a:rPr>
              <a:t>’) </a:t>
            </a:r>
            <a:r>
              <a:rPr lang="en-US" b="0" i="0" dirty="0">
                <a:solidFill>
                  <a:srgbClr val="627B9F"/>
                </a:solidFill>
                <a:effectLst/>
                <a:latin typeface="+mn-lt"/>
              </a:rPr>
              <a:t>iniquity, guilt, sin</a:t>
            </a:r>
          </a:p>
          <a:p>
            <a:pPr marL="171450" indent="-171450">
              <a:buFont typeface="Arial" panose="020B0604020202020204" pitchFamily="34" charset="0"/>
              <a:buChar char="•"/>
            </a:pPr>
            <a:r>
              <a:rPr lang="en-US" b="1" i="0" dirty="0">
                <a:solidFill>
                  <a:srgbClr val="627B9F"/>
                </a:solidFill>
                <a:effectLst/>
                <a:latin typeface="+mn-lt"/>
              </a:rPr>
              <a:t>Return – </a:t>
            </a:r>
            <a:r>
              <a:rPr lang="he-IL" b="1" i="0" dirty="0">
                <a:solidFill>
                  <a:srgbClr val="627B9F"/>
                </a:solidFill>
                <a:effectLst/>
                <a:latin typeface="+mn-lt"/>
              </a:rPr>
              <a:t>שׁוּב</a:t>
            </a:r>
            <a:r>
              <a:rPr lang="en-US" b="1" i="0" dirty="0">
                <a:solidFill>
                  <a:srgbClr val="627B9F"/>
                </a:solidFill>
                <a:effectLst/>
                <a:latin typeface="+mn-lt"/>
              </a:rPr>
              <a:t> (</a:t>
            </a:r>
            <a:r>
              <a:rPr lang="en-US" b="1" i="0" dirty="0" err="1">
                <a:solidFill>
                  <a:srgbClr val="627B9F"/>
                </a:solidFill>
                <a:effectLst/>
                <a:latin typeface="+mn-lt"/>
              </a:rPr>
              <a:t>shoob</a:t>
            </a:r>
            <a:r>
              <a:rPr lang="en-US" b="1" i="0" dirty="0">
                <a:solidFill>
                  <a:srgbClr val="627B9F"/>
                </a:solidFill>
                <a:effectLst/>
                <a:latin typeface="+mn-lt"/>
              </a:rPr>
              <a:t>) </a:t>
            </a:r>
            <a:r>
              <a:rPr lang="en-US" b="0" i="0" dirty="0">
                <a:solidFill>
                  <a:srgbClr val="627B9F"/>
                </a:solidFill>
                <a:effectLst/>
                <a:latin typeface="+mn-lt"/>
              </a:rPr>
              <a:t>turn back to (in this case, God)</a:t>
            </a:r>
          </a:p>
          <a:p>
            <a:pPr marL="171450" indent="-171450">
              <a:buFont typeface="Arial" panose="020B0604020202020204" pitchFamily="34" charset="0"/>
              <a:buChar char="•"/>
            </a:pPr>
            <a:r>
              <a:rPr lang="en-US" b="1" i="0" dirty="0">
                <a:solidFill>
                  <a:srgbClr val="627B9F"/>
                </a:solidFill>
                <a:effectLst/>
                <a:latin typeface="+mn-lt"/>
              </a:rPr>
              <a:t>Take away – </a:t>
            </a:r>
            <a:r>
              <a:rPr lang="he-IL" b="1" i="0" dirty="0">
                <a:solidFill>
                  <a:srgbClr val="627B9F"/>
                </a:solidFill>
                <a:effectLst/>
                <a:latin typeface="+mn-lt"/>
              </a:rPr>
              <a:t>נָשָׂא</a:t>
            </a:r>
            <a:r>
              <a:rPr lang="en-US" b="1" i="0" dirty="0">
                <a:solidFill>
                  <a:srgbClr val="627B9F"/>
                </a:solidFill>
                <a:effectLst/>
                <a:latin typeface="+mn-lt"/>
              </a:rPr>
              <a:t> (</a:t>
            </a:r>
            <a:r>
              <a:rPr lang="en-US" b="1" i="0" dirty="0" err="1">
                <a:solidFill>
                  <a:srgbClr val="627B9F"/>
                </a:solidFill>
                <a:effectLst/>
                <a:latin typeface="+mn-lt"/>
              </a:rPr>
              <a:t>naw</a:t>
            </a:r>
            <a:r>
              <a:rPr lang="en-US" b="1" i="0" dirty="0">
                <a:solidFill>
                  <a:srgbClr val="627B9F"/>
                </a:solidFill>
                <a:effectLst/>
                <a:latin typeface="+mn-lt"/>
              </a:rPr>
              <a:t>-saw’) </a:t>
            </a:r>
            <a:r>
              <a:rPr lang="en-US" b="0" i="0" dirty="0">
                <a:solidFill>
                  <a:srgbClr val="627B9F"/>
                </a:solidFill>
                <a:effectLst/>
                <a:latin typeface="+mn-lt"/>
              </a:rPr>
              <a:t>lift, carry, take</a:t>
            </a:r>
          </a:p>
          <a:p>
            <a:pPr marL="171450" indent="-171450">
              <a:buFont typeface="Arial" panose="020B0604020202020204" pitchFamily="34" charset="0"/>
              <a:buChar char="•"/>
            </a:pPr>
            <a:r>
              <a:rPr lang="en-US" b="1" i="0" dirty="0">
                <a:solidFill>
                  <a:srgbClr val="627B9F"/>
                </a:solidFill>
                <a:effectLst/>
                <a:latin typeface="+mn-lt"/>
              </a:rPr>
              <a:t>Receive – </a:t>
            </a:r>
            <a:r>
              <a:rPr lang="he-IL" b="1" i="0" dirty="0">
                <a:solidFill>
                  <a:srgbClr val="627B9F"/>
                </a:solidFill>
                <a:effectLst/>
                <a:latin typeface="+mn-lt"/>
              </a:rPr>
              <a:t>לָקַח</a:t>
            </a:r>
            <a:r>
              <a:rPr lang="en-US" b="1" i="0" dirty="0">
                <a:solidFill>
                  <a:srgbClr val="627B9F"/>
                </a:solidFill>
                <a:effectLst/>
                <a:latin typeface="+mn-lt"/>
              </a:rPr>
              <a:t> (law-</a:t>
            </a:r>
            <a:r>
              <a:rPr lang="en-US" b="1" i="0" dirty="0" err="1">
                <a:solidFill>
                  <a:srgbClr val="627B9F"/>
                </a:solidFill>
                <a:effectLst/>
                <a:latin typeface="+mn-lt"/>
              </a:rPr>
              <a:t>kakh</a:t>
            </a:r>
            <a:r>
              <a:rPr lang="en-US" b="1" i="0" dirty="0">
                <a:solidFill>
                  <a:srgbClr val="627B9F"/>
                </a:solidFill>
                <a:effectLst/>
                <a:latin typeface="+mn-lt"/>
              </a:rPr>
              <a:t>’) </a:t>
            </a:r>
            <a:r>
              <a:rPr lang="en-US" b="0" i="0" dirty="0">
                <a:solidFill>
                  <a:srgbClr val="627B9F"/>
                </a:solidFill>
                <a:effectLst/>
                <a:latin typeface="+mn-lt"/>
              </a:rPr>
              <a:t>take in the hand, take from, take possession of </a:t>
            </a:r>
          </a:p>
          <a:p>
            <a:pPr marL="171450" indent="-171450">
              <a:buFont typeface="Arial" panose="020B0604020202020204" pitchFamily="34" charset="0"/>
              <a:buChar char="•"/>
            </a:pPr>
            <a:r>
              <a:rPr lang="en-US" b="1" i="0" dirty="0">
                <a:solidFill>
                  <a:srgbClr val="627B9F"/>
                </a:solidFill>
                <a:effectLst/>
                <a:latin typeface="+mn-lt"/>
              </a:rPr>
              <a:t>Sacrifices – </a:t>
            </a:r>
            <a:r>
              <a:rPr lang="he-IL" b="1" i="0" dirty="0">
                <a:solidFill>
                  <a:srgbClr val="627B9F"/>
                </a:solidFill>
                <a:effectLst/>
                <a:latin typeface="+mn-lt"/>
              </a:rPr>
              <a:t>פַּר</a:t>
            </a:r>
            <a:r>
              <a:rPr lang="en-US" b="1" i="0" dirty="0">
                <a:solidFill>
                  <a:srgbClr val="627B9F"/>
                </a:solidFill>
                <a:effectLst/>
                <a:latin typeface="+mn-lt"/>
              </a:rPr>
              <a:t> (par) </a:t>
            </a:r>
            <a:r>
              <a:rPr lang="en-US" b="0" i="0" dirty="0">
                <a:solidFill>
                  <a:srgbClr val="627B9F"/>
                </a:solidFill>
                <a:effectLst/>
                <a:latin typeface="+mn-lt"/>
              </a:rPr>
              <a:t>young bull, calve, steer (figuratively, a sacrifice) peace offerings, burnt offerings, sin offerings, “we will pay (as with bullocks) with our lips” in our text.</a:t>
            </a:r>
            <a:endParaRPr lang="en-US" b="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09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Hosea 14:1-2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(Hosea 14:1-2), </a:t>
            </a:r>
            <a:r>
              <a:rPr lang="en-US" i="1" dirty="0"/>
              <a:t>“O Israel, return to the Lord your God, For you have stumbled because of your iniquity; </a:t>
            </a:r>
            <a:r>
              <a:rPr lang="en-US" i="1" baseline="30000" dirty="0"/>
              <a:t>2</a:t>
            </a:r>
            <a:r>
              <a:rPr lang="en-US" i="1" dirty="0"/>
              <a:t> Take words with you, And return to the Lord. Say to Him, “Take away all iniquity; Receive us graciously, For we will offer the sacrifices of our lips.”</a:t>
            </a:r>
          </a:p>
          <a:p>
            <a:endParaRPr lang="en-US" dirty="0"/>
          </a:p>
          <a:p>
            <a:r>
              <a:rPr lang="en-US" dirty="0"/>
              <a:t>Commentary Help (Bobby Graham, Minor Prophets 1, (Hosea) Truth Commentaries)</a:t>
            </a:r>
          </a:p>
          <a:p>
            <a:endParaRPr lang="en-US" dirty="0"/>
          </a:p>
          <a:p>
            <a:pPr marL="171450" indent="-171450">
              <a:buFont typeface="Arial" panose="020B0604020202020204" pitchFamily="34" charset="0"/>
              <a:buChar char="•"/>
            </a:pPr>
            <a:r>
              <a:rPr lang="en-US" dirty="0"/>
              <a:t>One of four times Hosea sadly addresses the nation as an idolatrous people (9:1; 10:9: 13:9)</a:t>
            </a:r>
          </a:p>
          <a:p>
            <a:pPr marL="171450" indent="-171450">
              <a:buFont typeface="Arial" panose="020B0604020202020204" pitchFamily="34" charset="0"/>
              <a:buChar char="•"/>
            </a:pPr>
            <a:r>
              <a:rPr lang="en-US" dirty="0"/>
              <a:t>They had fallen and were in need of restoration. A complete return was necessary. (Note: apostasy is always possible for God’s elect).</a:t>
            </a:r>
          </a:p>
          <a:p>
            <a:pPr marL="0" indent="0">
              <a:buFont typeface="Arial" panose="020B0604020202020204" pitchFamily="34" charset="0"/>
              <a:buNone/>
            </a:pPr>
            <a:r>
              <a:rPr lang="en-US" b="1" dirty="0"/>
              <a:t>(Galatians 5:4), </a:t>
            </a:r>
            <a:r>
              <a:rPr lang="en-US" i="1" dirty="0"/>
              <a:t>“You have become estranged from Christ, you who attempt to be justified by law; you have fallen from grace.”</a:t>
            </a:r>
          </a:p>
          <a:p>
            <a:pPr marL="171450" indent="-171450">
              <a:buFont typeface="Arial" panose="020B0604020202020204" pitchFamily="34" charset="0"/>
              <a:buChar char="•"/>
            </a:pPr>
            <a:r>
              <a:rPr lang="en-US" dirty="0"/>
              <a:t>A complete return is not possible without confession (then and now)</a:t>
            </a:r>
          </a:p>
          <a:p>
            <a:pPr marL="0" indent="0">
              <a:buFont typeface="Arial" panose="020B0604020202020204" pitchFamily="34" charset="0"/>
              <a:buNone/>
            </a:pPr>
            <a:r>
              <a:rPr lang="en-US" b="1" dirty="0"/>
              <a:t>(Luke 13:5), </a:t>
            </a:r>
            <a:r>
              <a:rPr lang="en-US" i="1" dirty="0"/>
              <a:t>“I tell you, no; but unless you repent you will all likewise perish.”</a:t>
            </a:r>
          </a:p>
          <a:p>
            <a:pPr marL="171450" indent="-171450">
              <a:buFont typeface="Arial" panose="020B0604020202020204" pitchFamily="34" charset="0"/>
              <a:buChar char="•"/>
            </a:pPr>
            <a:r>
              <a:rPr lang="en-US" i="0" dirty="0"/>
              <a:t>The sacrifice of the lips “offer” would be an offering to God of thanksgiving for receiving them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47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Hosea 14:1-2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(Hosea 14:1-2), </a:t>
            </a:r>
            <a:r>
              <a:rPr lang="en-US" i="1" dirty="0"/>
              <a:t>“O Israel, return to the Lord your God, For you have stumbled because of your iniquity; </a:t>
            </a:r>
            <a:r>
              <a:rPr lang="en-US" i="1" baseline="30000" dirty="0"/>
              <a:t>2</a:t>
            </a:r>
            <a:r>
              <a:rPr lang="en-US" i="1" dirty="0"/>
              <a:t> Take words with you, And return to the Lord. Say to Him, “Take away all iniquity; Receive us graciously, For we will offer the sacrifices of our lips.”</a:t>
            </a:r>
          </a:p>
          <a:p>
            <a:endParaRPr lang="en-US" dirty="0"/>
          </a:p>
          <a:p>
            <a:pPr marL="171450" indent="-171450">
              <a:buFont typeface="Arial" panose="020B0604020202020204" pitchFamily="34" charset="0"/>
              <a:buChar char="•"/>
            </a:pPr>
            <a:r>
              <a:rPr lang="en-US" b="1" dirty="0"/>
              <a:t>Main points:</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Prayer needs to be offered to God when we are guilty of sin, as it causes us to stumble and fall away from Him</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Hence, the repeated phrase “return to the Lord…”</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How this is accomplished is by confession in prayer. Take away our iniquity, return us to your favor</a:t>
            </a:r>
          </a:p>
          <a:p>
            <a:pPr marL="628650" lvl="1"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We should praise God with our lips, offering thanksgiving for His abundant mercy</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3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83DB-72E1-AA17-ED75-099247C08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287EE-2BD0-3EFE-FDE1-6328E935D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3F312-8333-563F-E120-EEF3168C6E18}"/>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5" name="Footer Placeholder 4">
            <a:extLst>
              <a:ext uri="{FF2B5EF4-FFF2-40B4-BE49-F238E27FC236}">
                <a16:creationId xmlns:a16="http://schemas.microsoft.com/office/drawing/2014/main" id="{E099D1FB-8EC9-E437-E2C0-AD665880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47DB-97E8-DEA5-2FC1-61E04B108B7E}"/>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9372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0E5-C66C-D290-BFC3-FC15CEB7A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088BF-103C-16AC-2DE4-0F88091AE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FA0DA-3189-9680-80F0-E7B3FDC723E0}"/>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5" name="Footer Placeholder 4">
            <a:extLst>
              <a:ext uri="{FF2B5EF4-FFF2-40B4-BE49-F238E27FC236}">
                <a16:creationId xmlns:a16="http://schemas.microsoft.com/office/drawing/2014/main" id="{5DBC04FB-CCFF-FCE1-B913-B1F759283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B50E3-E862-1739-FF51-93A4D61B05D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026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34EE-3173-0011-AC6C-628E5BDF9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AB1D6-F79D-0143-1FA0-637CD8C48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CC8C-E005-DC41-A75B-79BBB511ECC3}"/>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5" name="Footer Placeholder 4">
            <a:extLst>
              <a:ext uri="{FF2B5EF4-FFF2-40B4-BE49-F238E27FC236}">
                <a16:creationId xmlns:a16="http://schemas.microsoft.com/office/drawing/2014/main" id="{0E067A6A-6924-3FC6-4DD8-4C408009B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D7F6-005E-AD49-DAC1-9909AC4CF9AD}"/>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477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08E2-F291-ED50-5DA2-42F163FA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A42E-957E-3EF5-D6EC-D44F0C0BB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1073-E338-7EA6-895C-B862368D66D4}"/>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5" name="Footer Placeholder 4">
            <a:extLst>
              <a:ext uri="{FF2B5EF4-FFF2-40B4-BE49-F238E27FC236}">
                <a16:creationId xmlns:a16="http://schemas.microsoft.com/office/drawing/2014/main" id="{F40A1B5D-D25B-567D-8B4F-BF0B6D7E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DE51-EE86-6797-A03A-385D0F68300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6016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F68D-694F-A912-01AF-2D1E7F0B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F3EEC-AB41-3140-2783-427811B2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31-05D6-11AA-ABE9-0C92F08A8D2E}"/>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5" name="Footer Placeholder 4">
            <a:extLst>
              <a:ext uri="{FF2B5EF4-FFF2-40B4-BE49-F238E27FC236}">
                <a16:creationId xmlns:a16="http://schemas.microsoft.com/office/drawing/2014/main" id="{1C583813-B4F6-958A-2F58-81BBD9354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81E-5503-79F0-CB76-A8BD33995C91}"/>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9908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1B3-C455-AF6B-841B-1B9126286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3AF60-46E8-167C-E46A-200267B4C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4BEBD-70DC-3F2F-AAF9-1A598C1B6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93D3A-7ABD-7B93-657F-81D068778FEB}"/>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6" name="Footer Placeholder 5">
            <a:extLst>
              <a:ext uri="{FF2B5EF4-FFF2-40B4-BE49-F238E27FC236}">
                <a16:creationId xmlns:a16="http://schemas.microsoft.com/office/drawing/2014/main" id="{BAB1DB55-6BDC-5EBE-6B94-3821A83DB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02D94-8465-D68E-AF21-454C8E3EABB9}"/>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53419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ECC-DEC4-302A-64B6-A0818C8F0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6E5DA-280C-53CC-8E08-9C7C18569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59E5F-CF5D-0948-3F1A-4F62A1B5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5CBC1-FCEC-70F7-D49D-483085DEB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4AD3F-8180-614E-F480-2B1FA7D16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B17E-F6E5-C421-6BE7-9146CC36B2C7}"/>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8" name="Footer Placeholder 7">
            <a:extLst>
              <a:ext uri="{FF2B5EF4-FFF2-40B4-BE49-F238E27FC236}">
                <a16:creationId xmlns:a16="http://schemas.microsoft.com/office/drawing/2014/main" id="{4DAF15AC-BB9B-28DB-9C93-C977D0E46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65DB-784B-902D-9890-95404CD2D556}"/>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7604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0B0D-A871-E1BC-25EF-EE3FF3CC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6AF2-EE37-2CE3-5332-8A3176B53CCC}"/>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4" name="Footer Placeholder 3">
            <a:extLst>
              <a:ext uri="{FF2B5EF4-FFF2-40B4-BE49-F238E27FC236}">
                <a16:creationId xmlns:a16="http://schemas.microsoft.com/office/drawing/2014/main" id="{FA2658ED-DEE8-78E7-D2EF-48A0927B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A8E81-CAC8-7372-A021-B289EE508CC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561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DAF00-1D99-C1AB-B03E-B09185C5D735}"/>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3" name="Footer Placeholder 2">
            <a:extLst>
              <a:ext uri="{FF2B5EF4-FFF2-40B4-BE49-F238E27FC236}">
                <a16:creationId xmlns:a16="http://schemas.microsoft.com/office/drawing/2014/main" id="{FCB191EA-28E7-36E6-8389-DF53D6648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5B94-DAE6-4E5C-7797-0B3316699CF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507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9E08-A3B2-FC40-1259-1C0E81DA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22829-3C44-CFE8-D18B-23AA66513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05749-92FA-F43B-894F-F24CC3A0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12C9-1E4D-2F12-6DC0-2092FD2BE2AE}"/>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6" name="Footer Placeholder 5">
            <a:extLst>
              <a:ext uri="{FF2B5EF4-FFF2-40B4-BE49-F238E27FC236}">
                <a16:creationId xmlns:a16="http://schemas.microsoft.com/office/drawing/2014/main" id="{A79C4907-3FC7-2C09-2BC2-4FDEEC63F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7A89-A41D-D59C-777C-51EE2A6DC787}"/>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6253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F18D-551C-259B-697B-AD1EC5888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7B5C4-EAA6-EC5D-7FFB-CDA8F9604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D0566-9180-F015-319A-CBEB510D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311C3-2D64-2DF5-09CE-D8F34215978B}"/>
              </a:ext>
            </a:extLst>
          </p:cNvPr>
          <p:cNvSpPr>
            <a:spLocks noGrp="1"/>
          </p:cNvSpPr>
          <p:nvPr>
            <p:ph type="dt" sz="half" idx="10"/>
          </p:nvPr>
        </p:nvSpPr>
        <p:spPr/>
        <p:txBody>
          <a:bodyPr/>
          <a:lstStyle/>
          <a:p>
            <a:fld id="{16DF8A9A-6657-45A2-9481-5DA11FBEE26B}" type="datetimeFigureOut">
              <a:rPr lang="en-US" smtClean="0"/>
              <a:t>7/23/2022</a:t>
            </a:fld>
            <a:endParaRPr lang="en-US"/>
          </a:p>
        </p:txBody>
      </p:sp>
      <p:sp>
        <p:nvSpPr>
          <p:cNvPr id="6" name="Footer Placeholder 5">
            <a:extLst>
              <a:ext uri="{FF2B5EF4-FFF2-40B4-BE49-F238E27FC236}">
                <a16:creationId xmlns:a16="http://schemas.microsoft.com/office/drawing/2014/main" id="{101F8B90-5678-B3C5-0CA8-B93B4E22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79EC-08CC-C6C5-0350-3EB3F3830522}"/>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764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424E-0296-839F-984D-5EA45E0E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B5092-475A-B86D-4AF8-C85056A34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3FEEC-0359-042B-42FC-2AAB4259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8A9A-6657-45A2-9481-5DA11FBEE26B}" type="datetimeFigureOut">
              <a:rPr lang="en-US" smtClean="0"/>
              <a:t>7/23/2022</a:t>
            </a:fld>
            <a:endParaRPr lang="en-US"/>
          </a:p>
        </p:txBody>
      </p:sp>
      <p:sp>
        <p:nvSpPr>
          <p:cNvPr id="5" name="Footer Placeholder 4">
            <a:extLst>
              <a:ext uri="{FF2B5EF4-FFF2-40B4-BE49-F238E27FC236}">
                <a16:creationId xmlns:a16="http://schemas.microsoft.com/office/drawing/2014/main" id="{54F92DD4-208C-F6AF-333E-A1CDB9CCA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6161-906A-CB1A-364C-02BB60276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5B34E-23C3-47A9-B6E7-07C0BB0F0328}" type="slidenum">
              <a:rPr lang="en-US" smtClean="0"/>
              <a:t>‹#›</a:t>
            </a:fld>
            <a:endParaRPr lang="en-US"/>
          </a:p>
        </p:txBody>
      </p:sp>
    </p:spTree>
    <p:extLst>
      <p:ext uri="{BB962C8B-B14F-4D97-AF65-F5344CB8AC3E}">
        <p14:creationId xmlns:p14="http://schemas.microsoft.com/office/powerpoint/2010/main" val="81318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931025" y="318048"/>
            <a:ext cx="10307781" cy="1282152"/>
          </a:xfrm>
        </p:spPr>
        <p:txBody>
          <a:bodyPr>
            <a:noAutofit/>
          </a:bodyPr>
          <a:lstStyle/>
          <a:p>
            <a:r>
              <a:rPr lang="en-US" sz="9600" dirty="0">
                <a:solidFill>
                  <a:schemeClr val="bg1"/>
                </a:solidFill>
                <a:effectLst>
                  <a:outerShdw blurRad="38100" dist="38100" dir="2700000" algn="tl">
                    <a:srgbClr val="000000">
                      <a:alpha val="43137"/>
                    </a:srgbClr>
                  </a:outerShdw>
                </a:effectLst>
                <a:latin typeface="Fave Script Bold Pro" pitchFamily="2" charset="0"/>
              </a:rPr>
              <a:t>Learning How to Study the Bible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5588145"/>
            <a:ext cx="9144000" cy="951807"/>
          </a:xfrm>
        </p:spPr>
        <p:txBody>
          <a:bodyPr/>
          <a:lstStyle/>
          <a:p>
            <a:r>
              <a:rPr lang="en-US" sz="6000" dirty="0">
                <a:solidFill>
                  <a:schemeClr val="bg1"/>
                </a:solidFill>
                <a:effectLst>
                  <a:outerShdw blurRad="38100" dist="38100" dir="2700000" algn="tl">
                    <a:srgbClr val="000000">
                      <a:alpha val="43137"/>
                    </a:srgbClr>
                  </a:outerShdw>
                </a:effectLst>
                <a:latin typeface="Fave Script Bold Pro" pitchFamily="2" charset="0"/>
              </a:rPr>
              <a:t>Independent Bible Study - 1</a:t>
            </a:r>
          </a:p>
        </p:txBody>
      </p:sp>
      <p:pic>
        <p:nvPicPr>
          <p:cNvPr id="5" name="Picture 4" descr="A picture containing wooden&#10;&#10;Description automatically generated">
            <a:extLst>
              <a:ext uri="{FF2B5EF4-FFF2-40B4-BE49-F238E27FC236}">
                <a16:creationId xmlns:a16="http://schemas.microsoft.com/office/drawing/2014/main" id="{B31CCD12-861E-B54F-6522-D9AAB80B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5" y="1800224"/>
            <a:ext cx="5993207" cy="3371179"/>
          </a:xfrm>
          <a:prstGeom prst="rect">
            <a:avLst/>
          </a:prstGeom>
          <a:ln w="63500">
            <a:solidFill>
              <a:schemeClr val="tx1"/>
            </a:solidFill>
          </a:ln>
          <a:effectLst>
            <a:softEdge rad="0"/>
          </a:effectLst>
        </p:spPr>
      </p:pic>
    </p:spTree>
    <p:extLst>
      <p:ext uri="{BB962C8B-B14F-4D97-AF65-F5344CB8AC3E}">
        <p14:creationId xmlns:p14="http://schemas.microsoft.com/office/powerpoint/2010/main" val="76660877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Hosea 14:1-2 (Main points)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Prayer needs to be offered to God when we are guilty of sin, as it causes us to stumble and fall away from Him.</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Hence, the repeated phrase “return to the Lord…”</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How this is accomplished is by confession in prayer. Take away our iniquity, return us to Your favor.</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We should praise God with our lips, offering thanksgiving for His abundant mercy. </a:t>
            </a:r>
          </a:p>
        </p:txBody>
      </p:sp>
    </p:spTree>
    <p:extLst>
      <p:ext uri="{BB962C8B-B14F-4D97-AF65-F5344CB8AC3E}">
        <p14:creationId xmlns:p14="http://schemas.microsoft.com/office/powerpoint/2010/main" val="211794045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1499616"/>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Q1:  </a:t>
            </a:r>
            <a:r>
              <a:rPr lang="en-US" sz="4000" b="1" dirty="0">
                <a:solidFill>
                  <a:srgbClr val="FFFF00"/>
                </a:solidFill>
                <a:effectLst>
                  <a:outerShdw blurRad="38100" dist="38100" dir="2700000" algn="tl">
                    <a:srgbClr val="000000">
                      <a:alpha val="43137"/>
                    </a:srgbClr>
                  </a:outerShdw>
                </a:effectLst>
                <a:latin typeface="+mn-lt"/>
              </a:rPr>
              <a:t>How can I incorporate the lessons I have learned </a:t>
            </a:r>
            <a:br>
              <a:rPr lang="en-US" sz="4000" b="1" dirty="0">
                <a:solidFill>
                  <a:srgbClr val="FFFF00"/>
                </a:solidFill>
                <a:effectLst>
                  <a:outerShdw blurRad="38100" dist="38100" dir="2700000" algn="tl">
                    <a:srgbClr val="000000">
                      <a:alpha val="43137"/>
                    </a:srgbClr>
                  </a:outerShdw>
                </a:effectLst>
                <a:latin typeface="+mn-lt"/>
              </a:rPr>
            </a:br>
            <a:r>
              <a:rPr lang="en-US" sz="4000" b="1" dirty="0">
                <a:solidFill>
                  <a:srgbClr val="FFFF00"/>
                </a:solidFill>
                <a:effectLst>
                  <a:outerShdw blurRad="38100" dist="38100" dir="2700000" algn="tl">
                    <a:srgbClr val="000000">
                      <a:alpha val="43137"/>
                    </a:srgbClr>
                  </a:outerShdw>
                </a:effectLst>
                <a:latin typeface="+mn-lt"/>
              </a:rPr>
              <a:t>       from these passages into my daily life?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975104"/>
            <a:ext cx="11848223" cy="4666447"/>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Set aside daily time for prayer.</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Occasionally spend extended time in prayer (hour –s)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Create a prayer list (with categories)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Talk regularly with brethren and family about needs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Pray for all weekly on the Personal work sheet</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Create habit of thanksgiving as blessings occur</a:t>
            </a:r>
          </a:p>
        </p:txBody>
      </p:sp>
    </p:spTree>
    <p:extLst>
      <p:ext uri="{BB962C8B-B14F-4D97-AF65-F5344CB8AC3E}">
        <p14:creationId xmlns:p14="http://schemas.microsoft.com/office/powerpoint/2010/main" val="173771290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1499616"/>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Q2:  </a:t>
            </a:r>
            <a:r>
              <a:rPr lang="en-US" sz="4000" b="1" dirty="0">
                <a:solidFill>
                  <a:srgbClr val="FFFF00"/>
                </a:solidFill>
                <a:effectLst>
                  <a:outerShdw blurRad="38100" dist="38100" dir="2700000" algn="tl">
                    <a:srgbClr val="000000">
                      <a:alpha val="43137"/>
                    </a:srgbClr>
                  </a:outerShdw>
                </a:effectLst>
                <a:latin typeface="+mn-lt"/>
              </a:rPr>
              <a:t>How will my applying the teaching in these </a:t>
            </a:r>
            <a:br>
              <a:rPr lang="en-US" sz="4000" b="1" dirty="0">
                <a:solidFill>
                  <a:srgbClr val="FFFF00"/>
                </a:solidFill>
                <a:effectLst>
                  <a:outerShdw blurRad="38100" dist="38100" dir="2700000" algn="tl">
                    <a:srgbClr val="000000">
                      <a:alpha val="43137"/>
                    </a:srgbClr>
                  </a:outerShdw>
                </a:effectLst>
                <a:latin typeface="+mn-lt"/>
              </a:rPr>
            </a:br>
            <a:r>
              <a:rPr lang="en-US" sz="4000" b="1" dirty="0">
                <a:solidFill>
                  <a:srgbClr val="FFFF00"/>
                </a:solidFill>
                <a:effectLst>
                  <a:outerShdw blurRad="38100" dist="38100" dir="2700000" algn="tl">
                    <a:srgbClr val="000000">
                      <a:alpha val="43137"/>
                    </a:srgbClr>
                  </a:outerShdw>
                </a:effectLst>
                <a:latin typeface="+mn-lt"/>
              </a:rPr>
              <a:t>         lessons improve my spiritual life?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975104"/>
            <a:ext cx="11848223" cy="4666447"/>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It will keep me in fellowship with God (1 John 1:9)</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 will cultivate in me a sense of thankfulness toward God (1 Thessalonians 5:16-18)</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It will alleviate anxiety (Philippians 4:6-7)</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It will bring wisdom (James 1:5)</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It will make me spiritually minded (Colossians 3:2)</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Prayer gives strength to avoid temptation (Mt. 26:41) </a:t>
            </a:r>
          </a:p>
        </p:txBody>
      </p:sp>
    </p:spTree>
    <p:extLst>
      <p:ext uri="{BB962C8B-B14F-4D97-AF65-F5344CB8AC3E}">
        <p14:creationId xmlns:p14="http://schemas.microsoft.com/office/powerpoint/2010/main" val="236404330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1133856"/>
          </a:xfrm>
        </p:spPr>
        <p:txBody>
          <a:bodyPr anchor="t">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Possible Titles for Your Lesson</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4" y="1591056"/>
            <a:ext cx="11561712" cy="5050495"/>
          </a:xfrm>
        </p:spPr>
        <p:txBody>
          <a:bodyPr>
            <a:normAutofit/>
          </a:bodyPr>
          <a:lstStyle/>
          <a:p>
            <a:r>
              <a:rPr lang="en-US" sz="4000" b="1" dirty="0">
                <a:solidFill>
                  <a:schemeClr val="bg1"/>
                </a:solidFill>
                <a:effectLst>
                  <a:outerShdw blurRad="38100" dist="38100" dir="2700000" algn="tl">
                    <a:srgbClr val="000000">
                      <a:alpha val="43137"/>
                    </a:srgbClr>
                  </a:outerShdw>
                </a:effectLst>
              </a:rPr>
              <a:t>The Purpose, Components and Benefits of Prayer</a:t>
            </a:r>
          </a:p>
          <a:p>
            <a:endParaRPr lang="en-US" sz="800" b="1" dirty="0">
              <a:solidFill>
                <a:schemeClr val="bg1"/>
              </a:solidFill>
              <a:effectLst>
                <a:outerShdw blurRad="38100" dist="38100" dir="2700000" algn="tl">
                  <a:srgbClr val="000000">
                    <a:alpha val="43137"/>
                  </a:srgbClr>
                </a:outerShdw>
              </a:effectLst>
            </a:endParaRPr>
          </a:p>
          <a:p>
            <a:r>
              <a:rPr lang="en-US" sz="4000" b="1" dirty="0">
                <a:solidFill>
                  <a:srgbClr val="FFFF00"/>
                </a:solidFill>
                <a:effectLst>
                  <a:outerShdw blurRad="38100" dist="38100" dir="2700000" algn="tl">
                    <a:srgbClr val="000000">
                      <a:alpha val="43137"/>
                    </a:srgbClr>
                  </a:outerShdw>
                </a:effectLst>
              </a:rPr>
              <a:t>Pray without Ceasing</a:t>
            </a:r>
          </a:p>
          <a:p>
            <a:endParaRPr lang="en-US" sz="800" b="1" dirty="0">
              <a:solidFill>
                <a:schemeClr val="bg1"/>
              </a:solidFill>
              <a:effectLst>
                <a:outerShdw blurRad="38100" dist="38100" dir="2700000" algn="tl">
                  <a:srgbClr val="000000">
                    <a:alpha val="43137"/>
                  </a:srgbClr>
                </a:outerShdw>
              </a:effectLst>
            </a:endParaRPr>
          </a:p>
          <a:p>
            <a:r>
              <a:rPr lang="en-US" sz="4000" b="1" dirty="0">
                <a:solidFill>
                  <a:schemeClr val="bg1"/>
                </a:solidFill>
                <a:effectLst>
                  <a:outerShdw blurRad="38100" dist="38100" dir="2700000" algn="tl">
                    <a:srgbClr val="000000">
                      <a:alpha val="43137"/>
                    </a:srgbClr>
                  </a:outerShdw>
                </a:effectLst>
              </a:rPr>
              <a:t>The Need for Prayer</a:t>
            </a:r>
          </a:p>
          <a:p>
            <a:endParaRPr lang="en-US" sz="800" b="1" dirty="0">
              <a:solidFill>
                <a:schemeClr val="bg1"/>
              </a:solidFill>
              <a:effectLst>
                <a:outerShdw blurRad="38100" dist="38100" dir="2700000" algn="tl">
                  <a:srgbClr val="000000">
                    <a:alpha val="43137"/>
                  </a:srgbClr>
                </a:outerShdw>
              </a:effectLst>
            </a:endParaRPr>
          </a:p>
          <a:p>
            <a:r>
              <a:rPr lang="en-US" sz="4000" b="1" dirty="0">
                <a:solidFill>
                  <a:srgbClr val="FFFF00"/>
                </a:solidFill>
                <a:effectLst>
                  <a:outerShdw blurRad="38100" dist="38100" dir="2700000" algn="tl">
                    <a:srgbClr val="000000">
                      <a:alpha val="43137"/>
                    </a:srgbClr>
                  </a:outerShdw>
                </a:effectLst>
              </a:rPr>
              <a:t>Pray for the Spiritual and the Physical</a:t>
            </a:r>
          </a:p>
          <a:p>
            <a:endParaRPr lang="en-US" sz="800" b="1" dirty="0">
              <a:solidFill>
                <a:schemeClr val="bg1"/>
              </a:solidFill>
              <a:effectLst>
                <a:outerShdw blurRad="38100" dist="38100" dir="2700000" algn="tl">
                  <a:srgbClr val="000000">
                    <a:alpha val="43137"/>
                  </a:srgbClr>
                </a:outerShdw>
              </a:effectLst>
            </a:endParaRPr>
          </a:p>
          <a:p>
            <a:r>
              <a:rPr lang="en-US" sz="4000" b="1" dirty="0">
                <a:solidFill>
                  <a:schemeClr val="bg1"/>
                </a:solidFill>
                <a:effectLst>
                  <a:outerShdw blurRad="38100" dist="38100" dir="2700000" algn="tl">
                    <a:srgbClr val="000000">
                      <a:alpha val="43137"/>
                    </a:srgbClr>
                  </a:outerShdw>
                </a:effectLst>
              </a:rPr>
              <a:t>Praying for Self and for Others</a:t>
            </a:r>
          </a:p>
        </p:txBody>
      </p:sp>
    </p:spTree>
    <p:extLst>
      <p:ext uri="{BB962C8B-B14F-4D97-AF65-F5344CB8AC3E}">
        <p14:creationId xmlns:p14="http://schemas.microsoft.com/office/powerpoint/2010/main" val="105694639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anim calcmode="lin" valueType="num">
                                      <p:cBhvr>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1  Timothy 2:1-7    (Definitions by Thayer)</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lnSpcReduction="10000"/>
          </a:bodyPr>
          <a:lstStyle/>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Supplications</a:t>
            </a:r>
            <a:r>
              <a:rPr lang="en-US" sz="4000" dirty="0">
                <a:solidFill>
                  <a:schemeClr val="bg1"/>
                </a:solidFill>
                <a:effectLst>
                  <a:outerShdw blurRad="38100" dist="38100" dir="2700000" algn="tl">
                    <a:srgbClr val="000000">
                      <a:alpha val="43137"/>
                    </a:srgbClr>
                  </a:outerShdw>
                </a:effectLst>
              </a:rPr>
              <a:t> – a seeking, asking, entreaty</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Prayers</a:t>
            </a:r>
            <a:r>
              <a:rPr lang="en-US" sz="4000" dirty="0">
                <a:solidFill>
                  <a:schemeClr val="bg1"/>
                </a:solidFill>
                <a:effectLst>
                  <a:outerShdw blurRad="38100" dist="38100" dir="2700000" algn="tl">
                    <a:srgbClr val="000000">
                      <a:alpha val="43137"/>
                    </a:srgbClr>
                  </a:outerShdw>
                </a:effectLst>
              </a:rPr>
              <a:t> – prayer addressed to god</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Intercessions</a:t>
            </a:r>
            <a:r>
              <a:rPr lang="en-US" sz="4000" dirty="0">
                <a:solidFill>
                  <a:schemeClr val="bg1"/>
                </a:solidFill>
                <a:effectLst>
                  <a:outerShdw blurRad="38100" dist="38100" dir="2700000" algn="tl">
                    <a:srgbClr val="000000">
                      <a:alpha val="43137"/>
                    </a:srgbClr>
                  </a:outerShdw>
                </a:effectLst>
              </a:rPr>
              <a:t> – a petition, supplication; to God</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Giving of Thanks </a:t>
            </a:r>
            <a:r>
              <a:rPr lang="en-US" sz="4000" dirty="0">
                <a:solidFill>
                  <a:schemeClr val="bg1"/>
                </a:solidFill>
                <a:effectLst>
                  <a:outerShdw blurRad="38100" dist="38100" dir="2700000" algn="tl">
                    <a:srgbClr val="000000">
                      <a:alpha val="43137"/>
                    </a:srgbClr>
                  </a:outerShdw>
                </a:effectLst>
              </a:rPr>
              <a:t>– … for God’s blessings</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Authority</a:t>
            </a:r>
            <a:r>
              <a:rPr lang="en-US" sz="4000" dirty="0">
                <a:solidFill>
                  <a:schemeClr val="bg1"/>
                </a:solidFill>
                <a:effectLst>
                  <a:outerShdw blurRad="38100" dist="38100" dir="2700000" algn="tl">
                    <a:srgbClr val="000000">
                      <a:alpha val="43137"/>
                    </a:srgbClr>
                  </a:outerShdw>
                </a:effectLst>
              </a:rPr>
              <a:t> –  those in elevated positions, magistrates</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Peaceable</a:t>
            </a:r>
            <a:r>
              <a:rPr lang="en-US" sz="4000" dirty="0">
                <a:solidFill>
                  <a:schemeClr val="bg1"/>
                </a:solidFill>
                <a:effectLst>
                  <a:outerShdw blurRad="38100" dist="38100" dir="2700000" algn="tl">
                    <a:srgbClr val="000000">
                      <a:alpha val="43137"/>
                    </a:srgbClr>
                  </a:outerShdw>
                </a:effectLst>
              </a:rPr>
              <a:t> – quiet, tranquil</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Mediator</a:t>
            </a:r>
            <a:r>
              <a:rPr lang="en-US" sz="4000" dirty="0">
                <a:solidFill>
                  <a:schemeClr val="bg1"/>
                </a:solidFill>
                <a:effectLst>
                  <a:outerShdw blurRad="38100" dist="38100" dir="2700000" algn="tl">
                    <a:srgbClr val="000000">
                      <a:alpha val="43137"/>
                    </a:srgbClr>
                  </a:outerShdw>
                </a:effectLst>
              </a:rPr>
              <a:t> – one who intervenes between two</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Ransom</a:t>
            </a:r>
            <a:r>
              <a:rPr lang="en-US" sz="4000" dirty="0">
                <a:solidFill>
                  <a:schemeClr val="bg1"/>
                </a:solidFill>
                <a:effectLst>
                  <a:outerShdw blurRad="38100" dist="38100" dir="2700000" algn="tl">
                    <a:srgbClr val="000000">
                      <a:alpha val="43137"/>
                    </a:srgbClr>
                  </a:outerShdw>
                </a:effectLst>
              </a:rPr>
              <a:t> -  given in exchange for another as price</a:t>
            </a:r>
          </a:p>
        </p:txBody>
      </p:sp>
    </p:spTree>
    <p:extLst>
      <p:ext uri="{BB962C8B-B14F-4D97-AF65-F5344CB8AC3E}">
        <p14:creationId xmlns:p14="http://schemas.microsoft.com/office/powerpoint/2010/main" val="2235427173"/>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1  Timothy 2:1-7    (Commentary help)</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Four primary elements of prayer. (A good model for those learning how to pray).  Supplications – stresses the sense of need. Prayers – General word for prayer.  Intercessions – typically, those requests made on behalf of others.  Giving of thanks – specific expressions of thanks for blessings bestowed.</a:t>
            </a:r>
          </a:p>
          <a:p>
            <a:pPr marL="571500"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For all men because God loves all men. For kings because they are mandated as God's authority in civil matters.</a:t>
            </a:r>
          </a:p>
          <a:p>
            <a:pPr marL="571500" indent="-571500" algn="l">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026988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1  Timothy 2:1-7    (Main points)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We are to pray for all men, especially those in authority (1-2)</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Such prayers benefit us (2)</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Such prayers are desired by God who wants all men to be saved (3-4)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Such prayers are effective because Christ is the mediator (5-7)</a:t>
            </a:r>
          </a:p>
        </p:txBody>
      </p:sp>
    </p:spTree>
    <p:extLst>
      <p:ext uri="{BB962C8B-B14F-4D97-AF65-F5344CB8AC3E}">
        <p14:creationId xmlns:p14="http://schemas.microsoft.com/office/powerpoint/2010/main" val="3385963905"/>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James 5:13-18 (Definitions by Thayer)</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273048"/>
            <a:ext cx="11848223" cy="5511800"/>
          </a:xfrm>
        </p:spPr>
        <p:txBody>
          <a:bodyPr>
            <a:normAutofit/>
          </a:bodyPr>
          <a:lstStyle/>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Suffering –  </a:t>
            </a:r>
            <a:r>
              <a:rPr lang="en-US" sz="4000" dirty="0">
                <a:solidFill>
                  <a:schemeClr val="bg1"/>
                </a:solidFill>
                <a:effectLst>
                  <a:outerShdw blurRad="38100" dist="38100" dir="2700000" algn="tl">
                    <a:srgbClr val="000000">
                      <a:alpha val="43137"/>
                    </a:srgbClr>
                  </a:outerShdw>
                </a:effectLst>
              </a:rPr>
              <a:t>to suffer evils (hardship) to be afflicted</a:t>
            </a:r>
            <a:endParaRPr lang="en-US" sz="4000" b="1" dirty="0">
              <a:solidFill>
                <a:schemeClr val="bg1"/>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Pray over – </a:t>
            </a:r>
            <a:r>
              <a:rPr lang="en-US" sz="4000" dirty="0">
                <a:solidFill>
                  <a:schemeClr val="bg1"/>
                </a:solidFill>
                <a:effectLst>
                  <a:outerShdw blurRad="38100" dist="38100" dir="2700000" algn="tl">
                    <a:srgbClr val="000000">
                      <a:alpha val="43137"/>
                    </a:srgbClr>
                  </a:outerShdw>
                </a:effectLst>
              </a:rPr>
              <a:t>offer prayers (at, on, upon, over)</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Anointing –  </a:t>
            </a:r>
            <a:r>
              <a:rPr lang="en-US" sz="4000" dirty="0">
                <a:solidFill>
                  <a:schemeClr val="bg1"/>
                </a:solidFill>
                <a:effectLst>
                  <a:outerShdw blurRad="38100" dist="38100" dir="2700000" algn="tl">
                    <a:srgbClr val="000000">
                      <a:alpha val="43137"/>
                    </a:srgbClr>
                  </a:outerShdw>
                </a:effectLst>
              </a:rPr>
              <a:t>same word for mundane and sacred</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Oil – </a:t>
            </a:r>
            <a:r>
              <a:rPr lang="en-US" sz="4000" dirty="0">
                <a:solidFill>
                  <a:schemeClr val="bg1"/>
                </a:solidFill>
                <a:effectLst>
                  <a:outerShdw blurRad="38100" dist="38100" dir="2700000" algn="tl">
                    <a:srgbClr val="000000">
                      <a:alpha val="43137"/>
                    </a:srgbClr>
                  </a:outerShdw>
                </a:effectLst>
              </a:rPr>
              <a:t>olive oil. Here for healing the sick</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Confess – </a:t>
            </a:r>
            <a:r>
              <a:rPr lang="en-US" sz="4000" dirty="0">
                <a:solidFill>
                  <a:schemeClr val="bg1"/>
                </a:solidFill>
                <a:effectLst>
                  <a:outerShdw blurRad="38100" dist="38100" dir="2700000" algn="tl">
                    <a:srgbClr val="000000">
                      <a:alpha val="43137"/>
                    </a:srgbClr>
                  </a:outerShdw>
                </a:effectLst>
              </a:rPr>
              <a:t>to confess from the heart, freely, openly</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Trespasses – </a:t>
            </a:r>
            <a:r>
              <a:rPr lang="en-US" sz="4000" dirty="0">
                <a:solidFill>
                  <a:schemeClr val="bg1"/>
                </a:solidFill>
                <a:effectLst>
                  <a:outerShdw blurRad="38100" dist="38100" dir="2700000" algn="tl">
                    <a:srgbClr val="000000">
                      <a:alpha val="43137"/>
                    </a:srgbClr>
                  </a:outerShdw>
                </a:effectLst>
              </a:rPr>
              <a:t>a lapse or deviation. Sin, misdeed</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Nature – </a:t>
            </a:r>
            <a:r>
              <a:rPr lang="en-US" sz="4000" dirty="0">
                <a:solidFill>
                  <a:schemeClr val="bg1"/>
                </a:solidFill>
                <a:effectLst>
                  <a:outerShdw blurRad="38100" dist="38100" dir="2700000" algn="tl">
                    <a:srgbClr val="000000">
                      <a:alpha val="43137"/>
                    </a:srgbClr>
                  </a:outerShdw>
                </a:effectLst>
              </a:rPr>
              <a:t>of like feelings or affections</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Earnestly – </a:t>
            </a:r>
            <a:r>
              <a:rPr lang="en-US" sz="4000" dirty="0">
                <a:solidFill>
                  <a:schemeClr val="bg1"/>
                </a:solidFill>
                <a:effectLst>
                  <a:outerShdw blurRad="38100" dist="38100" dir="2700000" algn="tl">
                    <a:srgbClr val="000000">
                      <a:alpha val="43137"/>
                    </a:srgbClr>
                  </a:outerShdw>
                </a:effectLst>
              </a:rPr>
              <a:t>to pray fervently</a:t>
            </a:r>
          </a:p>
        </p:txBody>
      </p:sp>
    </p:spTree>
    <p:extLst>
      <p:ext uri="{BB962C8B-B14F-4D97-AF65-F5344CB8AC3E}">
        <p14:creationId xmlns:p14="http://schemas.microsoft.com/office/powerpoint/2010/main" val="8646571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James 5:13-18 (Commentary help)</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Could be miraculous or providential healing in 5:14. His view most probably providential (Otherwise, all elders would have had the gift of healing). Note: God answered Elijah’s prayer providentially (1 Kings 18:41-45).</a:t>
            </a:r>
          </a:p>
          <a:p>
            <a:pPr marL="571500"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Pray during suffering – for its removal; for strength to endure it; for ourselves; but consider, for those who may be the source of our suffering, cf. Luke 6:28.</a:t>
            </a:r>
          </a:p>
          <a:p>
            <a:pPr marL="571500"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Pray for forgiveness of sins. (5:15-16)</a:t>
            </a:r>
          </a:p>
        </p:txBody>
      </p:sp>
    </p:spTree>
    <p:extLst>
      <p:ext uri="{BB962C8B-B14F-4D97-AF65-F5344CB8AC3E}">
        <p14:creationId xmlns:p14="http://schemas.microsoft.com/office/powerpoint/2010/main" val="46479137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James 5:13-18  (Main points)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Prayer is appropriate for those who are suffering (13)</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Prayer is appropriate for illness (14)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Prayer brings healing to the sick (providentially), and it brings the forgiveness of sins (15)</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Fervent prayer is effective for those who are righteous (16)</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Elijah’s prayer serves as an example. God heard him and answered because he was righteous (17-18)</a:t>
            </a:r>
          </a:p>
        </p:txBody>
      </p:sp>
    </p:spTree>
    <p:extLst>
      <p:ext uri="{BB962C8B-B14F-4D97-AF65-F5344CB8AC3E}">
        <p14:creationId xmlns:p14="http://schemas.microsoft.com/office/powerpoint/2010/main" val="99101652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Hosea 14:1-2  (Definitions by BDB Lexicon)</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273048"/>
            <a:ext cx="11848223" cy="5511800"/>
          </a:xfrm>
        </p:spPr>
        <p:txBody>
          <a:bodyPr>
            <a:normAutofit/>
          </a:bodyPr>
          <a:lstStyle/>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Stumbled </a:t>
            </a:r>
            <a:r>
              <a:rPr lang="en-US" sz="4000" dirty="0">
                <a:solidFill>
                  <a:schemeClr val="bg1"/>
                </a:solidFill>
                <a:effectLst>
                  <a:outerShdw blurRad="38100" dist="38100" dir="2700000" algn="tl">
                    <a:srgbClr val="000000">
                      <a:alpha val="43137"/>
                    </a:srgbClr>
                  </a:outerShdw>
                </a:effectLst>
              </a:rPr>
              <a:t>–  stumble, stagger, totter</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Iniquity – </a:t>
            </a:r>
            <a:r>
              <a:rPr lang="en-US" sz="4000" dirty="0">
                <a:solidFill>
                  <a:schemeClr val="bg1"/>
                </a:solidFill>
                <a:effectLst>
                  <a:outerShdw blurRad="38100" dist="38100" dir="2700000" algn="tl">
                    <a:srgbClr val="000000">
                      <a:alpha val="43137"/>
                    </a:srgbClr>
                  </a:outerShdw>
                </a:effectLst>
              </a:rPr>
              <a:t>iniquity, guilt, sin</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Return – </a:t>
            </a:r>
            <a:r>
              <a:rPr lang="en-US" sz="4000" dirty="0">
                <a:solidFill>
                  <a:schemeClr val="bg1"/>
                </a:solidFill>
                <a:effectLst>
                  <a:outerShdw blurRad="38100" dist="38100" dir="2700000" algn="tl">
                    <a:srgbClr val="000000">
                      <a:alpha val="43137"/>
                    </a:srgbClr>
                  </a:outerShdw>
                </a:effectLst>
              </a:rPr>
              <a:t>turn back to</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Take away – </a:t>
            </a:r>
            <a:r>
              <a:rPr lang="en-US" sz="4000" dirty="0">
                <a:solidFill>
                  <a:schemeClr val="bg1"/>
                </a:solidFill>
                <a:effectLst>
                  <a:outerShdw blurRad="38100" dist="38100" dir="2700000" algn="tl">
                    <a:srgbClr val="000000">
                      <a:alpha val="43137"/>
                    </a:srgbClr>
                  </a:outerShdw>
                </a:effectLst>
              </a:rPr>
              <a:t>lift, carry, take</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Receive – </a:t>
            </a:r>
            <a:r>
              <a:rPr lang="en-US" sz="4000" dirty="0">
                <a:solidFill>
                  <a:schemeClr val="bg1"/>
                </a:solidFill>
                <a:effectLst>
                  <a:outerShdw blurRad="38100" dist="38100" dir="2700000" algn="tl">
                    <a:srgbClr val="000000">
                      <a:alpha val="43137"/>
                    </a:srgbClr>
                  </a:outerShdw>
                </a:effectLst>
              </a:rPr>
              <a:t>take in the hand, take possession of</a:t>
            </a:r>
          </a:p>
          <a:p>
            <a:pPr marL="571500" indent="-571500" algn="l">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Sacrifices – </a:t>
            </a:r>
            <a:r>
              <a:rPr lang="en-US" sz="4000" dirty="0">
                <a:solidFill>
                  <a:schemeClr val="bg1"/>
                </a:solidFill>
                <a:effectLst>
                  <a:outerShdw blurRad="38100" dist="38100" dir="2700000" algn="tl">
                    <a:srgbClr val="000000">
                      <a:alpha val="43137"/>
                    </a:srgbClr>
                  </a:outerShdw>
                </a:effectLst>
              </a:rPr>
              <a:t>literally, the “calves” of our lips, </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                     referencing a sacrifice (calf, steer)</a:t>
            </a:r>
          </a:p>
          <a:p>
            <a:pPr algn="l"/>
            <a:r>
              <a:rPr lang="en-US" sz="4000" b="1" dirty="0">
                <a:solidFill>
                  <a:schemeClr val="bg1"/>
                </a:solidFill>
                <a:effectLst>
                  <a:outerShdw blurRad="38100" dist="38100" dir="2700000" algn="tl">
                    <a:srgbClr val="000000">
                      <a:alpha val="43137"/>
                    </a:srgbClr>
                  </a:outerShdw>
                </a:effectLst>
              </a:rPr>
              <a:t> </a:t>
            </a:r>
          </a:p>
          <a:p>
            <a:pPr marL="571500" indent="-571500" algn="l">
              <a:buFont typeface="Arial" panose="020B0604020202020204" pitchFamily="34" charset="0"/>
              <a:buChar char="•"/>
            </a:pP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841296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7" y="216448"/>
            <a:ext cx="10610192" cy="977352"/>
          </a:xfrm>
        </p:spPr>
        <p:txBody>
          <a:bodyPr>
            <a:noAutofit/>
          </a:bodyPr>
          <a:lstStyle/>
          <a:p>
            <a:pPr algn="l"/>
            <a:r>
              <a:rPr lang="en-US" sz="6600" dirty="0">
                <a:solidFill>
                  <a:schemeClr val="bg1"/>
                </a:solidFill>
                <a:effectLst>
                  <a:outerShdw blurRad="38100" dist="38100" dir="2700000" algn="tl">
                    <a:srgbClr val="000000">
                      <a:alpha val="43137"/>
                    </a:srgbClr>
                  </a:outerShdw>
                </a:effectLst>
                <a:latin typeface="Fave Script Bold Pro" pitchFamily="2" charset="0"/>
              </a:rPr>
              <a:t>Text:  Hosea 14:1-2 (Commentary help)</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88913" y="1346200"/>
            <a:ext cx="11848223" cy="5295351"/>
          </a:xfrm>
        </p:spPr>
        <p:txBody>
          <a:bodyPr>
            <a:normAutofit/>
          </a:bodyPr>
          <a:lstStyle/>
          <a:p>
            <a:pPr marL="457200" indent="-457200" algn="l">
              <a:buFont typeface="Arial" panose="020B0604020202020204" pitchFamily="34" charset="0"/>
              <a:buChar char="•"/>
            </a:pPr>
            <a:r>
              <a:rPr lang="en-US" sz="4000" dirty="0">
                <a:solidFill>
                  <a:schemeClr val="bg1"/>
                </a:solidFill>
              </a:rPr>
              <a:t>One of four times Hosea sadly addresses the nation as an idolatrous people (9:1; 10:9: 13:9)</a:t>
            </a:r>
          </a:p>
          <a:p>
            <a:pPr marL="457200" indent="-457200" algn="l">
              <a:buFont typeface="Arial" panose="020B0604020202020204" pitchFamily="34" charset="0"/>
              <a:buChar char="•"/>
            </a:pPr>
            <a:r>
              <a:rPr lang="en-US" sz="4000" dirty="0">
                <a:solidFill>
                  <a:schemeClr val="bg1"/>
                </a:solidFill>
              </a:rPr>
              <a:t>They had fallen and were in need of restoration. A complete return was necessary. (Note: apostasy is always possible for God’s elect)</a:t>
            </a:r>
          </a:p>
          <a:p>
            <a:pPr marL="457200" indent="-457200" algn="l">
              <a:buFont typeface="Arial" panose="020B0604020202020204" pitchFamily="34" charset="0"/>
              <a:buChar char="•"/>
            </a:pPr>
            <a:r>
              <a:rPr lang="en-US" sz="4000" dirty="0">
                <a:solidFill>
                  <a:schemeClr val="bg1"/>
                </a:solidFill>
              </a:rPr>
              <a:t>A complete return not possible without confession</a:t>
            </a:r>
          </a:p>
          <a:p>
            <a:pPr marL="457200" indent="-457200" algn="l">
              <a:buFont typeface="Arial" panose="020B0604020202020204" pitchFamily="34" charset="0"/>
              <a:buChar char="•"/>
            </a:pPr>
            <a:r>
              <a:rPr lang="en-US" sz="4000" dirty="0">
                <a:solidFill>
                  <a:schemeClr val="bg1"/>
                </a:solidFill>
              </a:rPr>
              <a:t>The sacrifice of the lips, “offer”, would be an offering to God of thanksgiving for receiving them again</a:t>
            </a:r>
          </a:p>
          <a:p>
            <a:pPr marL="571500" indent="-571500" algn="l">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4261329"/>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2687</TotalTime>
  <Words>3297</Words>
  <Application>Microsoft Office PowerPoint</Application>
  <PresentationFormat>Widescreen</PresentationFormat>
  <Paragraphs>233</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Fave Script Bold Pro</vt:lpstr>
      <vt:lpstr>Arial</vt:lpstr>
      <vt:lpstr>Calibri</vt:lpstr>
      <vt:lpstr>Calibri Light</vt:lpstr>
      <vt:lpstr>Office Theme</vt:lpstr>
      <vt:lpstr>Learning How to Study the Bible</vt:lpstr>
      <vt:lpstr>Text:  1  Timothy 2:1-7    (Definitions by Thayer)</vt:lpstr>
      <vt:lpstr>Text:  1  Timothy 2:1-7    (Commentary help)</vt:lpstr>
      <vt:lpstr>Text:  1  Timothy 2:1-7    (Main points)</vt:lpstr>
      <vt:lpstr>Text:  James 5:13-18 (Definitions by Thayer)</vt:lpstr>
      <vt:lpstr>Text:  James 5:13-18 (Commentary help)</vt:lpstr>
      <vt:lpstr>Text:  James 5:13-18  (Main points)</vt:lpstr>
      <vt:lpstr>Text:  Hosea 14:1-2  (Definitions by BDB Lexicon)</vt:lpstr>
      <vt:lpstr>Text:  Hosea 14:1-2 (Commentary help)</vt:lpstr>
      <vt:lpstr>Text:  Hosea 14:1-2 (Main points)</vt:lpstr>
      <vt:lpstr>Q1:  How can I incorporate the lessons I have learned         from these passages into my daily life?</vt:lpstr>
      <vt:lpstr>Q2:  How will my applying the teaching in these           lessons improve my spiritual life?</vt:lpstr>
      <vt:lpstr>Possible Titles for Your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How to Study the Bible</dc:title>
  <dc:creator>Stan Cox</dc:creator>
  <cp:lastModifiedBy>Stan Cox</cp:lastModifiedBy>
  <cp:revision>6</cp:revision>
  <dcterms:created xsi:type="dcterms:W3CDTF">2022-06-03T22:42:35Z</dcterms:created>
  <dcterms:modified xsi:type="dcterms:W3CDTF">2022-07-24T03:28:12Z</dcterms:modified>
</cp:coreProperties>
</file>